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99" r:id="rId4"/>
    <p:sldId id="300" r:id="rId5"/>
    <p:sldId id="301" r:id="rId6"/>
    <p:sldId id="302" r:id="rId7"/>
    <p:sldId id="303" r:id="rId8"/>
    <p:sldId id="304" r:id="rId9"/>
    <p:sldId id="305" r:id="rId10"/>
    <p:sldId id="306" r:id="rId11"/>
    <p:sldId id="307" r:id="rId12"/>
    <p:sldId id="308" r:id="rId13"/>
    <p:sldId id="309" r:id="rId14"/>
    <p:sldId id="260" r:id="rId15"/>
    <p:sldId id="259" r:id="rId16"/>
    <p:sldId id="262" r:id="rId17"/>
    <p:sldId id="261" r:id="rId18"/>
    <p:sldId id="263" r:id="rId19"/>
    <p:sldId id="264" r:id="rId20"/>
    <p:sldId id="265" r:id="rId21"/>
    <p:sldId id="312" r:id="rId22"/>
    <p:sldId id="313" r:id="rId23"/>
    <p:sldId id="310" r:id="rId24"/>
    <p:sldId id="266" r:id="rId25"/>
    <p:sldId id="311" r:id="rId26"/>
    <p:sldId id="267" r:id="rId27"/>
    <p:sldId id="268" r:id="rId28"/>
    <p:sldId id="269" r:id="rId29"/>
    <p:sldId id="298" r:id="rId30"/>
    <p:sldId id="270" r:id="rId31"/>
    <p:sldId id="314" r:id="rId32"/>
  </p:sldIdLst>
  <p:sldSz cx="9144000" cy="6858000" type="screen4x3"/>
  <p:notesSz cx="6858000" cy="9144000"/>
  <p:defaultTextStyle>
    <a:defPPr>
      <a:defRPr lang="ru-RU"/>
    </a:defPPr>
    <a:lvl1pPr algn="l" rtl="0" fontAlgn="base">
      <a:spcBef>
        <a:spcPct val="0"/>
      </a:spcBef>
      <a:spcAft>
        <a:spcPct val="0"/>
      </a:spcAft>
      <a:defRPr kern="1200">
        <a:solidFill>
          <a:srgbClr val="FFCC66"/>
        </a:solidFill>
        <a:latin typeface="Arial" charset="0"/>
        <a:ea typeface="+mn-ea"/>
        <a:cs typeface="+mn-cs"/>
      </a:defRPr>
    </a:lvl1pPr>
    <a:lvl2pPr marL="457200" algn="l" rtl="0" fontAlgn="base">
      <a:spcBef>
        <a:spcPct val="0"/>
      </a:spcBef>
      <a:spcAft>
        <a:spcPct val="0"/>
      </a:spcAft>
      <a:defRPr kern="1200">
        <a:solidFill>
          <a:srgbClr val="FFCC66"/>
        </a:solidFill>
        <a:latin typeface="Arial" charset="0"/>
        <a:ea typeface="+mn-ea"/>
        <a:cs typeface="+mn-cs"/>
      </a:defRPr>
    </a:lvl2pPr>
    <a:lvl3pPr marL="914400" algn="l" rtl="0" fontAlgn="base">
      <a:spcBef>
        <a:spcPct val="0"/>
      </a:spcBef>
      <a:spcAft>
        <a:spcPct val="0"/>
      </a:spcAft>
      <a:defRPr kern="1200">
        <a:solidFill>
          <a:srgbClr val="FFCC66"/>
        </a:solidFill>
        <a:latin typeface="Arial" charset="0"/>
        <a:ea typeface="+mn-ea"/>
        <a:cs typeface="+mn-cs"/>
      </a:defRPr>
    </a:lvl3pPr>
    <a:lvl4pPr marL="1371600" algn="l" rtl="0" fontAlgn="base">
      <a:spcBef>
        <a:spcPct val="0"/>
      </a:spcBef>
      <a:spcAft>
        <a:spcPct val="0"/>
      </a:spcAft>
      <a:defRPr kern="1200">
        <a:solidFill>
          <a:srgbClr val="FFCC66"/>
        </a:solidFill>
        <a:latin typeface="Arial" charset="0"/>
        <a:ea typeface="+mn-ea"/>
        <a:cs typeface="+mn-cs"/>
      </a:defRPr>
    </a:lvl4pPr>
    <a:lvl5pPr marL="1828800" algn="l" rtl="0" fontAlgn="base">
      <a:spcBef>
        <a:spcPct val="0"/>
      </a:spcBef>
      <a:spcAft>
        <a:spcPct val="0"/>
      </a:spcAft>
      <a:defRPr kern="1200">
        <a:solidFill>
          <a:srgbClr val="FFCC66"/>
        </a:solidFill>
        <a:latin typeface="Arial" charset="0"/>
        <a:ea typeface="+mn-ea"/>
        <a:cs typeface="+mn-cs"/>
      </a:defRPr>
    </a:lvl5pPr>
    <a:lvl6pPr marL="2286000" algn="l" defTabSz="914400" rtl="0" eaLnBrk="1" latinLnBrk="0" hangingPunct="1">
      <a:defRPr kern="1200">
        <a:solidFill>
          <a:srgbClr val="FFCC66"/>
        </a:solidFill>
        <a:latin typeface="Arial" charset="0"/>
        <a:ea typeface="+mn-ea"/>
        <a:cs typeface="+mn-cs"/>
      </a:defRPr>
    </a:lvl6pPr>
    <a:lvl7pPr marL="2743200" algn="l" defTabSz="914400" rtl="0" eaLnBrk="1" latinLnBrk="0" hangingPunct="1">
      <a:defRPr kern="1200">
        <a:solidFill>
          <a:srgbClr val="FFCC66"/>
        </a:solidFill>
        <a:latin typeface="Arial" charset="0"/>
        <a:ea typeface="+mn-ea"/>
        <a:cs typeface="+mn-cs"/>
      </a:defRPr>
    </a:lvl7pPr>
    <a:lvl8pPr marL="3200400" algn="l" defTabSz="914400" rtl="0" eaLnBrk="1" latinLnBrk="0" hangingPunct="1">
      <a:defRPr kern="1200">
        <a:solidFill>
          <a:srgbClr val="FFCC66"/>
        </a:solidFill>
        <a:latin typeface="Arial" charset="0"/>
        <a:ea typeface="+mn-ea"/>
        <a:cs typeface="+mn-cs"/>
      </a:defRPr>
    </a:lvl8pPr>
    <a:lvl9pPr marL="3657600" algn="l" defTabSz="914400" rtl="0" eaLnBrk="1" latinLnBrk="0" hangingPunct="1">
      <a:defRPr kern="1200">
        <a:solidFill>
          <a:srgbClr val="FFCC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a:srgbClr val="FF9933"/>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varScale="1">
        <p:scale>
          <a:sx n="66" d="100"/>
          <a:sy n="66"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80754-EB19-4E35-947C-D9B38E888CAF}" type="doc">
      <dgm:prSet loTypeId="urn:microsoft.com/office/officeart/2005/8/layout/orgChart1" loCatId="hierarchy" qsTypeId="urn:microsoft.com/office/officeart/2005/8/quickstyle/simple1" qsCatId="simple" csTypeId="urn:microsoft.com/office/officeart/2005/8/colors/accent1_2" csCatId="accent1" phldr="1"/>
      <dgm:spPr/>
    </dgm:pt>
    <dgm:pt modelId="{A73F67AC-EC1B-47AA-891A-E1BC9C8B49DE}">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Тип кишечнополостные</a:t>
          </a:r>
        </a:p>
      </dgm:t>
    </dgm:pt>
    <dgm:pt modelId="{1FB7A3FA-5CF7-47E8-890F-98A07710C505}" type="parTrans" cxnId="{871268B6-9E18-4DA9-AAB8-617794EEC510}">
      <dgm:prSet/>
      <dgm:spPr/>
      <dgm:t>
        <a:bodyPr/>
        <a:lstStyle/>
        <a:p>
          <a:endParaRPr lang="ru-RU"/>
        </a:p>
      </dgm:t>
    </dgm:pt>
    <dgm:pt modelId="{B6574AAC-B34C-42C4-B4F3-023F771470C1}" type="sibTrans" cxnId="{871268B6-9E18-4DA9-AAB8-617794EEC510}">
      <dgm:prSet/>
      <dgm:spPr/>
      <dgm:t>
        <a:bodyPr/>
        <a:lstStyle/>
        <a:p>
          <a:endParaRPr lang="ru-RU"/>
        </a:p>
      </dgm:t>
    </dgm:pt>
    <dgm:pt modelId="{3F546165-4CCC-4D4B-9E73-4B11C6CB0914}">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charset="0"/>
            </a:rPr>
            <a:t>Класс Гидроидные</a:t>
          </a:r>
        </a:p>
      </dgm:t>
    </dgm:pt>
    <dgm:pt modelId="{F3A33B22-3688-40F0-A423-DA90C9A2C80F}" type="parTrans" cxnId="{54DC4B06-95A2-4156-A092-906201D33024}">
      <dgm:prSet/>
      <dgm:spPr/>
      <dgm:t>
        <a:bodyPr/>
        <a:lstStyle/>
        <a:p>
          <a:endParaRPr lang="ru-RU"/>
        </a:p>
      </dgm:t>
    </dgm:pt>
    <dgm:pt modelId="{3B589DD3-D3FF-44E7-B753-E1BA8572C530}" type="sibTrans" cxnId="{54DC4B06-95A2-4156-A092-906201D33024}">
      <dgm:prSet/>
      <dgm:spPr/>
      <dgm:t>
        <a:bodyPr/>
        <a:lstStyle/>
        <a:p>
          <a:endParaRPr lang="ru-RU"/>
        </a:p>
      </dgm:t>
    </dgm:pt>
    <dgm:pt modelId="{0DD86378-225E-4B44-830C-DB675C8ED401}">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Класс Сцифоидные</a:t>
          </a:r>
        </a:p>
      </dgm:t>
    </dgm:pt>
    <dgm:pt modelId="{6A2622D8-645A-4AB3-891B-043010F9958E}" type="parTrans" cxnId="{B1D42FAC-FAC4-42AC-B344-57E980C072AA}">
      <dgm:prSet/>
      <dgm:spPr/>
      <dgm:t>
        <a:bodyPr/>
        <a:lstStyle/>
        <a:p>
          <a:endParaRPr lang="ru-RU"/>
        </a:p>
      </dgm:t>
    </dgm:pt>
    <dgm:pt modelId="{ED3EE046-BA99-4E64-9E81-21E3E9158428}" type="sibTrans" cxnId="{B1D42FAC-FAC4-42AC-B344-57E980C072AA}">
      <dgm:prSet/>
      <dgm:spPr/>
      <dgm:t>
        <a:bodyPr/>
        <a:lstStyle/>
        <a:p>
          <a:endParaRPr lang="ru-RU"/>
        </a:p>
      </dgm:t>
    </dgm:pt>
    <dgm:pt modelId="{50426E0B-850B-4F61-B03D-962DA5C59FAB}">
      <dgm:prSet>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smtClean="0">
              <a:ln>
                <a:noFill/>
              </a:ln>
              <a:solidFill>
                <a:schemeClr val="tx1"/>
              </a:solidFill>
              <a:effectLst/>
              <a:latin typeface="Arial" charset="0"/>
            </a:rPr>
            <a:t>Класс Коралловые полипы</a:t>
          </a:r>
        </a:p>
      </dgm:t>
    </dgm:pt>
    <dgm:pt modelId="{58579B94-5E25-4BBD-B461-C815F6F09241}" type="parTrans" cxnId="{F6EF4448-E9CB-4FC4-8FF0-055859A4AF33}">
      <dgm:prSet/>
      <dgm:spPr/>
      <dgm:t>
        <a:bodyPr/>
        <a:lstStyle/>
        <a:p>
          <a:endParaRPr lang="ru-RU"/>
        </a:p>
      </dgm:t>
    </dgm:pt>
    <dgm:pt modelId="{2E9453D3-916B-41DA-92E3-1D4667877218}" type="sibTrans" cxnId="{F6EF4448-E9CB-4FC4-8FF0-055859A4AF33}">
      <dgm:prSet/>
      <dgm:spPr/>
      <dgm:t>
        <a:bodyPr/>
        <a:lstStyle/>
        <a:p>
          <a:endParaRPr lang="ru-RU"/>
        </a:p>
      </dgm:t>
    </dgm:pt>
    <dgm:pt modelId="{8FA6DA6D-86F6-4AE6-89EE-1A7A66EB77C0}" type="pres">
      <dgm:prSet presAssocID="{8F480754-EB19-4E35-947C-D9B38E888CAF}" presName="hierChild1" presStyleCnt="0">
        <dgm:presLayoutVars>
          <dgm:orgChart val="1"/>
          <dgm:chPref val="1"/>
          <dgm:dir/>
          <dgm:animOne val="branch"/>
          <dgm:animLvl val="lvl"/>
          <dgm:resizeHandles/>
        </dgm:presLayoutVars>
      </dgm:prSet>
      <dgm:spPr/>
    </dgm:pt>
    <dgm:pt modelId="{3C5B094F-05AA-4AEE-81F9-45E7CA132D49}" type="pres">
      <dgm:prSet presAssocID="{A73F67AC-EC1B-47AA-891A-E1BC9C8B49DE}" presName="hierRoot1" presStyleCnt="0">
        <dgm:presLayoutVars>
          <dgm:hierBranch val="r"/>
        </dgm:presLayoutVars>
      </dgm:prSet>
      <dgm:spPr/>
    </dgm:pt>
    <dgm:pt modelId="{0E967447-7251-4355-AB2D-48095338E1F0}" type="pres">
      <dgm:prSet presAssocID="{A73F67AC-EC1B-47AA-891A-E1BC9C8B49DE}" presName="rootComposite1" presStyleCnt="0"/>
      <dgm:spPr/>
    </dgm:pt>
    <dgm:pt modelId="{DEE960A9-E6D7-440D-A2E2-EDD8F72C4924}" type="pres">
      <dgm:prSet presAssocID="{A73F67AC-EC1B-47AA-891A-E1BC9C8B49DE}" presName="rootText1" presStyleLbl="node0" presStyleIdx="0" presStyleCnt="1" custScaleX="275130" custLinFactNeighborX="-26569" custLinFactNeighborY="-260">
        <dgm:presLayoutVars>
          <dgm:chPref val="3"/>
        </dgm:presLayoutVars>
      </dgm:prSet>
      <dgm:spPr>
        <a:prstGeom prst="roundRect">
          <a:avLst/>
        </a:prstGeom>
      </dgm:spPr>
      <dgm:t>
        <a:bodyPr/>
        <a:lstStyle/>
        <a:p>
          <a:endParaRPr lang="ru-RU"/>
        </a:p>
      </dgm:t>
    </dgm:pt>
    <dgm:pt modelId="{58195F91-5C02-4EE9-9CCB-1586C54024E3}" type="pres">
      <dgm:prSet presAssocID="{A73F67AC-EC1B-47AA-891A-E1BC9C8B49DE}" presName="rootConnector1" presStyleLbl="node1" presStyleIdx="0" presStyleCnt="0"/>
      <dgm:spPr/>
      <dgm:t>
        <a:bodyPr/>
        <a:lstStyle/>
        <a:p>
          <a:endParaRPr lang="ru-RU"/>
        </a:p>
      </dgm:t>
    </dgm:pt>
    <dgm:pt modelId="{93D3ACE9-7622-46E3-8530-C7FA99F9C59A}" type="pres">
      <dgm:prSet presAssocID="{A73F67AC-EC1B-47AA-891A-E1BC9C8B49DE}" presName="hierChild2" presStyleCnt="0"/>
      <dgm:spPr/>
    </dgm:pt>
    <dgm:pt modelId="{4E778352-BA0C-4512-90D6-717234C5D33B}" type="pres">
      <dgm:prSet presAssocID="{F3A33B22-3688-40F0-A423-DA90C9A2C80F}" presName="Name50" presStyleLbl="parChTrans1D2" presStyleIdx="0" presStyleCnt="3"/>
      <dgm:spPr/>
      <dgm:t>
        <a:bodyPr/>
        <a:lstStyle/>
        <a:p>
          <a:endParaRPr lang="ru-RU"/>
        </a:p>
      </dgm:t>
    </dgm:pt>
    <dgm:pt modelId="{990026DA-C6A0-4DF0-8FE1-71C35E217251}" type="pres">
      <dgm:prSet presAssocID="{3F546165-4CCC-4D4B-9E73-4B11C6CB0914}" presName="hierRoot2" presStyleCnt="0">
        <dgm:presLayoutVars>
          <dgm:hierBranch/>
        </dgm:presLayoutVars>
      </dgm:prSet>
      <dgm:spPr/>
    </dgm:pt>
    <dgm:pt modelId="{2804F2AE-C177-41BF-8403-AC974A1BB3E3}" type="pres">
      <dgm:prSet presAssocID="{3F546165-4CCC-4D4B-9E73-4B11C6CB0914}" presName="rootComposite" presStyleCnt="0"/>
      <dgm:spPr/>
    </dgm:pt>
    <dgm:pt modelId="{C5FBA11B-E44D-4367-8208-616BAD23552D}" type="pres">
      <dgm:prSet presAssocID="{3F546165-4CCC-4D4B-9E73-4B11C6CB0914}" presName="rootText" presStyleLbl="node2" presStyleIdx="0" presStyleCnt="3" custScaleX="292698" custLinFactNeighborX="24981" custLinFactNeighborY="523">
        <dgm:presLayoutVars>
          <dgm:chPref val="3"/>
        </dgm:presLayoutVars>
      </dgm:prSet>
      <dgm:spPr>
        <a:prstGeom prst="roundRect">
          <a:avLst/>
        </a:prstGeom>
      </dgm:spPr>
      <dgm:t>
        <a:bodyPr/>
        <a:lstStyle/>
        <a:p>
          <a:endParaRPr lang="ru-RU"/>
        </a:p>
      </dgm:t>
    </dgm:pt>
    <dgm:pt modelId="{90744039-6CCD-4BEE-8392-231EC7026D2B}" type="pres">
      <dgm:prSet presAssocID="{3F546165-4CCC-4D4B-9E73-4B11C6CB0914}" presName="rootConnector" presStyleLbl="node2" presStyleIdx="0" presStyleCnt="3"/>
      <dgm:spPr/>
      <dgm:t>
        <a:bodyPr/>
        <a:lstStyle/>
        <a:p>
          <a:endParaRPr lang="ru-RU"/>
        </a:p>
      </dgm:t>
    </dgm:pt>
    <dgm:pt modelId="{9EE759C7-D277-4E03-8E21-24FCF94C1679}" type="pres">
      <dgm:prSet presAssocID="{3F546165-4CCC-4D4B-9E73-4B11C6CB0914}" presName="hierChild4" presStyleCnt="0"/>
      <dgm:spPr/>
    </dgm:pt>
    <dgm:pt modelId="{73A201BE-C832-46E5-940E-BEE82B6819F6}" type="pres">
      <dgm:prSet presAssocID="{3F546165-4CCC-4D4B-9E73-4B11C6CB0914}" presName="hierChild5" presStyleCnt="0"/>
      <dgm:spPr/>
    </dgm:pt>
    <dgm:pt modelId="{CA1AA6CA-0481-4ACA-9B91-BBBFAA615A73}" type="pres">
      <dgm:prSet presAssocID="{6A2622D8-645A-4AB3-891B-043010F9958E}" presName="Name50" presStyleLbl="parChTrans1D2" presStyleIdx="1" presStyleCnt="3"/>
      <dgm:spPr/>
      <dgm:t>
        <a:bodyPr/>
        <a:lstStyle/>
        <a:p>
          <a:endParaRPr lang="ru-RU"/>
        </a:p>
      </dgm:t>
    </dgm:pt>
    <dgm:pt modelId="{7BD886A8-D6D1-4188-9EB3-77F00A4EF313}" type="pres">
      <dgm:prSet presAssocID="{0DD86378-225E-4B44-830C-DB675C8ED401}" presName="hierRoot2" presStyleCnt="0">
        <dgm:presLayoutVars>
          <dgm:hierBranch/>
        </dgm:presLayoutVars>
      </dgm:prSet>
      <dgm:spPr/>
    </dgm:pt>
    <dgm:pt modelId="{F40DE6C6-2C92-4024-8DCD-E14DC0CE9BD4}" type="pres">
      <dgm:prSet presAssocID="{0DD86378-225E-4B44-830C-DB675C8ED401}" presName="rootComposite" presStyleCnt="0"/>
      <dgm:spPr/>
    </dgm:pt>
    <dgm:pt modelId="{6B583C45-59E9-4556-8D09-BDF5F057FCC2}" type="pres">
      <dgm:prSet presAssocID="{0DD86378-225E-4B44-830C-DB675C8ED401}" presName="rootText" presStyleLbl="node2" presStyleIdx="1" presStyleCnt="3" custScaleX="292698" custLinFactNeighborX="24981" custLinFactNeighborY="523">
        <dgm:presLayoutVars>
          <dgm:chPref val="3"/>
        </dgm:presLayoutVars>
      </dgm:prSet>
      <dgm:spPr>
        <a:prstGeom prst="roundRect">
          <a:avLst/>
        </a:prstGeom>
      </dgm:spPr>
      <dgm:t>
        <a:bodyPr/>
        <a:lstStyle/>
        <a:p>
          <a:endParaRPr lang="ru-RU"/>
        </a:p>
      </dgm:t>
    </dgm:pt>
    <dgm:pt modelId="{9F91F0D7-3646-416C-A004-3B8ACDA0B54C}" type="pres">
      <dgm:prSet presAssocID="{0DD86378-225E-4B44-830C-DB675C8ED401}" presName="rootConnector" presStyleLbl="node2" presStyleIdx="1" presStyleCnt="3"/>
      <dgm:spPr/>
      <dgm:t>
        <a:bodyPr/>
        <a:lstStyle/>
        <a:p>
          <a:endParaRPr lang="ru-RU"/>
        </a:p>
      </dgm:t>
    </dgm:pt>
    <dgm:pt modelId="{178F2F90-97A2-4464-961E-1F1396C146CE}" type="pres">
      <dgm:prSet presAssocID="{0DD86378-225E-4B44-830C-DB675C8ED401}" presName="hierChild4" presStyleCnt="0"/>
      <dgm:spPr/>
    </dgm:pt>
    <dgm:pt modelId="{F78204B5-6C5F-4EEE-BA51-75497306BE5D}" type="pres">
      <dgm:prSet presAssocID="{0DD86378-225E-4B44-830C-DB675C8ED401}" presName="hierChild5" presStyleCnt="0"/>
      <dgm:spPr/>
    </dgm:pt>
    <dgm:pt modelId="{AE3B4505-8171-458F-86A3-24B665397D5A}" type="pres">
      <dgm:prSet presAssocID="{58579B94-5E25-4BBD-B461-C815F6F09241}" presName="Name50" presStyleLbl="parChTrans1D2" presStyleIdx="2" presStyleCnt="3"/>
      <dgm:spPr/>
      <dgm:t>
        <a:bodyPr/>
        <a:lstStyle/>
        <a:p>
          <a:endParaRPr lang="ru-RU"/>
        </a:p>
      </dgm:t>
    </dgm:pt>
    <dgm:pt modelId="{4F2B0DF3-AE9F-4CBD-AF10-54044AE0F181}" type="pres">
      <dgm:prSet presAssocID="{50426E0B-850B-4F61-B03D-962DA5C59FAB}" presName="hierRoot2" presStyleCnt="0">
        <dgm:presLayoutVars>
          <dgm:hierBranch/>
        </dgm:presLayoutVars>
      </dgm:prSet>
      <dgm:spPr/>
    </dgm:pt>
    <dgm:pt modelId="{1A2E3CB4-2546-450B-BD71-D4D1695C4E23}" type="pres">
      <dgm:prSet presAssocID="{50426E0B-850B-4F61-B03D-962DA5C59FAB}" presName="rootComposite" presStyleCnt="0"/>
      <dgm:spPr/>
    </dgm:pt>
    <dgm:pt modelId="{3FF4E83D-8989-461A-AED7-2418CB2841DD}" type="pres">
      <dgm:prSet presAssocID="{50426E0B-850B-4F61-B03D-962DA5C59FAB}" presName="rootText" presStyleLbl="node2" presStyleIdx="2" presStyleCnt="3" custScaleX="292698" custLinFactNeighborX="24981" custLinFactNeighborY="523">
        <dgm:presLayoutVars>
          <dgm:chPref val="3"/>
        </dgm:presLayoutVars>
      </dgm:prSet>
      <dgm:spPr>
        <a:prstGeom prst="roundRect">
          <a:avLst/>
        </a:prstGeom>
      </dgm:spPr>
      <dgm:t>
        <a:bodyPr/>
        <a:lstStyle/>
        <a:p>
          <a:endParaRPr lang="ru-RU"/>
        </a:p>
      </dgm:t>
    </dgm:pt>
    <dgm:pt modelId="{54BC6EA8-BBC3-45E8-BFDE-CC9625DF366E}" type="pres">
      <dgm:prSet presAssocID="{50426E0B-850B-4F61-B03D-962DA5C59FAB}" presName="rootConnector" presStyleLbl="node2" presStyleIdx="2" presStyleCnt="3"/>
      <dgm:spPr/>
      <dgm:t>
        <a:bodyPr/>
        <a:lstStyle/>
        <a:p>
          <a:endParaRPr lang="ru-RU"/>
        </a:p>
      </dgm:t>
    </dgm:pt>
    <dgm:pt modelId="{59211486-B375-4686-8406-AEF111D1563E}" type="pres">
      <dgm:prSet presAssocID="{50426E0B-850B-4F61-B03D-962DA5C59FAB}" presName="hierChild4" presStyleCnt="0"/>
      <dgm:spPr/>
    </dgm:pt>
    <dgm:pt modelId="{A16F9151-342E-4D6A-9DA7-F946E08D7661}" type="pres">
      <dgm:prSet presAssocID="{50426E0B-850B-4F61-B03D-962DA5C59FAB}" presName="hierChild5" presStyleCnt="0"/>
      <dgm:spPr/>
    </dgm:pt>
    <dgm:pt modelId="{3275DB7E-4023-4485-AC60-1AEE7B14AB09}" type="pres">
      <dgm:prSet presAssocID="{A73F67AC-EC1B-47AA-891A-E1BC9C8B49DE}" presName="hierChild3" presStyleCnt="0"/>
      <dgm:spPr/>
    </dgm:pt>
  </dgm:ptLst>
  <dgm:cxnLst>
    <dgm:cxn modelId="{C702A36B-1233-4650-AD3E-AA316C05EFD6}" type="presOf" srcId="{A73F67AC-EC1B-47AA-891A-E1BC9C8B49DE}" destId="{DEE960A9-E6D7-440D-A2E2-EDD8F72C4924}" srcOrd="0" destOrd="0" presId="urn:microsoft.com/office/officeart/2005/8/layout/orgChart1"/>
    <dgm:cxn modelId="{C1560BA2-94FD-4E6E-AD7C-194450A8C934}" type="presOf" srcId="{50426E0B-850B-4F61-B03D-962DA5C59FAB}" destId="{3FF4E83D-8989-461A-AED7-2418CB2841DD}" srcOrd="0" destOrd="0" presId="urn:microsoft.com/office/officeart/2005/8/layout/orgChart1"/>
    <dgm:cxn modelId="{A8173EC0-D6B3-4C39-9A21-BC571B36197F}" type="presOf" srcId="{0DD86378-225E-4B44-830C-DB675C8ED401}" destId="{6B583C45-59E9-4556-8D09-BDF5F057FCC2}" srcOrd="0" destOrd="0" presId="urn:microsoft.com/office/officeart/2005/8/layout/orgChart1"/>
    <dgm:cxn modelId="{21A2F2FA-4FD4-441F-884F-14DE2886C620}" type="presOf" srcId="{F3A33B22-3688-40F0-A423-DA90C9A2C80F}" destId="{4E778352-BA0C-4512-90D6-717234C5D33B}" srcOrd="0" destOrd="0" presId="urn:microsoft.com/office/officeart/2005/8/layout/orgChart1"/>
    <dgm:cxn modelId="{54DC4B06-95A2-4156-A092-906201D33024}" srcId="{A73F67AC-EC1B-47AA-891A-E1BC9C8B49DE}" destId="{3F546165-4CCC-4D4B-9E73-4B11C6CB0914}" srcOrd="0" destOrd="0" parTransId="{F3A33B22-3688-40F0-A423-DA90C9A2C80F}" sibTransId="{3B589DD3-D3FF-44E7-B753-E1BA8572C530}"/>
    <dgm:cxn modelId="{CFC2AC80-4719-4960-9CD2-D70376547C61}" type="presOf" srcId="{3F546165-4CCC-4D4B-9E73-4B11C6CB0914}" destId="{90744039-6CCD-4BEE-8392-231EC7026D2B}" srcOrd="1" destOrd="0" presId="urn:microsoft.com/office/officeart/2005/8/layout/orgChart1"/>
    <dgm:cxn modelId="{5E45AD72-17FA-4C35-A2C2-5290E13F998C}" type="presOf" srcId="{A73F67AC-EC1B-47AA-891A-E1BC9C8B49DE}" destId="{58195F91-5C02-4EE9-9CCB-1586C54024E3}" srcOrd="1" destOrd="0" presId="urn:microsoft.com/office/officeart/2005/8/layout/orgChart1"/>
    <dgm:cxn modelId="{B1D42FAC-FAC4-42AC-B344-57E980C072AA}" srcId="{A73F67AC-EC1B-47AA-891A-E1BC9C8B49DE}" destId="{0DD86378-225E-4B44-830C-DB675C8ED401}" srcOrd="1" destOrd="0" parTransId="{6A2622D8-645A-4AB3-891B-043010F9958E}" sibTransId="{ED3EE046-BA99-4E64-9E81-21E3E9158428}"/>
    <dgm:cxn modelId="{D3F94930-5241-4384-951A-4E02E03581FC}" type="presOf" srcId="{50426E0B-850B-4F61-B03D-962DA5C59FAB}" destId="{54BC6EA8-BBC3-45E8-BFDE-CC9625DF366E}" srcOrd="1" destOrd="0" presId="urn:microsoft.com/office/officeart/2005/8/layout/orgChart1"/>
    <dgm:cxn modelId="{C03060E7-C33F-4B83-9350-B69F97393606}" type="presOf" srcId="{0DD86378-225E-4B44-830C-DB675C8ED401}" destId="{9F91F0D7-3646-416C-A004-3B8ACDA0B54C}" srcOrd="1" destOrd="0" presId="urn:microsoft.com/office/officeart/2005/8/layout/orgChart1"/>
    <dgm:cxn modelId="{1003BFB9-2B33-4BF1-B358-26020D6AB78E}" type="presOf" srcId="{3F546165-4CCC-4D4B-9E73-4B11C6CB0914}" destId="{C5FBA11B-E44D-4367-8208-616BAD23552D}" srcOrd="0" destOrd="0" presId="urn:microsoft.com/office/officeart/2005/8/layout/orgChart1"/>
    <dgm:cxn modelId="{42BCC39F-A873-49D5-8BFE-37A4D61FE365}" type="presOf" srcId="{58579B94-5E25-4BBD-B461-C815F6F09241}" destId="{AE3B4505-8171-458F-86A3-24B665397D5A}" srcOrd="0" destOrd="0" presId="urn:microsoft.com/office/officeart/2005/8/layout/orgChart1"/>
    <dgm:cxn modelId="{71E39B00-C6BB-4749-A596-40E392B299CA}" type="presOf" srcId="{6A2622D8-645A-4AB3-891B-043010F9958E}" destId="{CA1AA6CA-0481-4ACA-9B91-BBBFAA615A73}" srcOrd="0" destOrd="0" presId="urn:microsoft.com/office/officeart/2005/8/layout/orgChart1"/>
    <dgm:cxn modelId="{E2AAC105-BCC6-4D56-894C-B4CC63835A6F}" type="presOf" srcId="{8F480754-EB19-4E35-947C-D9B38E888CAF}" destId="{8FA6DA6D-86F6-4AE6-89EE-1A7A66EB77C0}" srcOrd="0" destOrd="0" presId="urn:microsoft.com/office/officeart/2005/8/layout/orgChart1"/>
    <dgm:cxn modelId="{871268B6-9E18-4DA9-AAB8-617794EEC510}" srcId="{8F480754-EB19-4E35-947C-D9B38E888CAF}" destId="{A73F67AC-EC1B-47AA-891A-E1BC9C8B49DE}" srcOrd="0" destOrd="0" parTransId="{1FB7A3FA-5CF7-47E8-890F-98A07710C505}" sibTransId="{B6574AAC-B34C-42C4-B4F3-023F771470C1}"/>
    <dgm:cxn modelId="{F6EF4448-E9CB-4FC4-8FF0-055859A4AF33}" srcId="{A73F67AC-EC1B-47AA-891A-E1BC9C8B49DE}" destId="{50426E0B-850B-4F61-B03D-962DA5C59FAB}" srcOrd="2" destOrd="0" parTransId="{58579B94-5E25-4BBD-B461-C815F6F09241}" sibTransId="{2E9453D3-916B-41DA-92E3-1D4667877218}"/>
    <dgm:cxn modelId="{B39B2AA6-6CFE-4DB5-ABCA-B64E1747EC94}" type="presParOf" srcId="{8FA6DA6D-86F6-4AE6-89EE-1A7A66EB77C0}" destId="{3C5B094F-05AA-4AEE-81F9-45E7CA132D49}" srcOrd="0" destOrd="0" presId="urn:microsoft.com/office/officeart/2005/8/layout/orgChart1"/>
    <dgm:cxn modelId="{42F49926-E79A-4EFC-9FA6-DBD2B8603B11}" type="presParOf" srcId="{3C5B094F-05AA-4AEE-81F9-45E7CA132D49}" destId="{0E967447-7251-4355-AB2D-48095338E1F0}" srcOrd="0" destOrd="0" presId="urn:microsoft.com/office/officeart/2005/8/layout/orgChart1"/>
    <dgm:cxn modelId="{44063B78-9B9B-4729-A3EB-5A4F75C93F02}" type="presParOf" srcId="{0E967447-7251-4355-AB2D-48095338E1F0}" destId="{DEE960A9-E6D7-440D-A2E2-EDD8F72C4924}" srcOrd="0" destOrd="0" presId="urn:microsoft.com/office/officeart/2005/8/layout/orgChart1"/>
    <dgm:cxn modelId="{1D292035-22FF-4531-ABFB-918477B5A4CE}" type="presParOf" srcId="{0E967447-7251-4355-AB2D-48095338E1F0}" destId="{58195F91-5C02-4EE9-9CCB-1586C54024E3}" srcOrd="1" destOrd="0" presId="urn:microsoft.com/office/officeart/2005/8/layout/orgChart1"/>
    <dgm:cxn modelId="{1833BD45-1B3B-47CA-81CB-2A7666344FF1}" type="presParOf" srcId="{3C5B094F-05AA-4AEE-81F9-45E7CA132D49}" destId="{93D3ACE9-7622-46E3-8530-C7FA99F9C59A}" srcOrd="1" destOrd="0" presId="urn:microsoft.com/office/officeart/2005/8/layout/orgChart1"/>
    <dgm:cxn modelId="{3CC5455D-11DE-4266-A3C7-BB094C5F7F27}" type="presParOf" srcId="{93D3ACE9-7622-46E3-8530-C7FA99F9C59A}" destId="{4E778352-BA0C-4512-90D6-717234C5D33B}" srcOrd="0" destOrd="0" presId="urn:microsoft.com/office/officeart/2005/8/layout/orgChart1"/>
    <dgm:cxn modelId="{3EAC4625-CEC2-41EF-A20E-5129C661C06A}" type="presParOf" srcId="{93D3ACE9-7622-46E3-8530-C7FA99F9C59A}" destId="{990026DA-C6A0-4DF0-8FE1-71C35E217251}" srcOrd="1" destOrd="0" presId="urn:microsoft.com/office/officeart/2005/8/layout/orgChart1"/>
    <dgm:cxn modelId="{E031D037-97C5-40D3-B2C7-9D1EBAE73732}" type="presParOf" srcId="{990026DA-C6A0-4DF0-8FE1-71C35E217251}" destId="{2804F2AE-C177-41BF-8403-AC974A1BB3E3}" srcOrd="0" destOrd="0" presId="urn:microsoft.com/office/officeart/2005/8/layout/orgChart1"/>
    <dgm:cxn modelId="{1A146E4C-5706-4E66-8FD1-D3C632DA0C8D}" type="presParOf" srcId="{2804F2AE-C177-41BF-8403-AC974A1BB3E3}" destId="{C5FBA11B-E44D-4367-8208-616BAD23552D}" srcOrd="0" destOrd="0" presId="urn:microsoft.com/office/officeart/2005/8/layout/orgChart1"/>
    <dgm:cxn modelId="{E54AA8FA-5C2E-42F4-8287-805D835066A5}" type="presParOf" srcId="{2804F2AE-C177-41BF-8403-AC974A1BB3E3}" destId="{90744039-6CCD-4BEE-8392-231EC7026D2B}" srcOrd="1" destOrd="0" presId="urn:microsoft.com/office/officeart/2005/8/layout/orgChart1"/>
    <dgm:cxn modelId="{3B5AD418-3CF1-4EAE-B0DE-19ADA2DBF985}" type="presParOf" srcId="{990026DA-C6A0-4DF0-8FE1-71C35E217251}" destId="{9EE759C7-D277-4E03-8E21-24FCF94C1679}" srcOrd="1" destOrd="0" presId="urn:microsoft.com/office/officeart/2005/8/layout/orgChart1"/>
    <dgm:cxn modelId="{ED8C859F-BF05-4CEE-A757-1D99501EDFCF}" type="presParOf" srcId="{990026DA-C6A0-4DF0-8FE1-71C35E217251}" destId="{73A201BE-C832-46E5-940E-BEE82B6819F6}" srcOrd="2" destOrd="0" presId="urn:microsoft.com/office/officeart/2005/8/layout/orgChart1"/>
    <dgm:cxn modelId="{7727BBB1-5B2D-4098-A3FC-D3C01DE9D58D}" type="presParOf" srcId="{93D3ACE9-7622-46E3-8530-C7FA99F9C59A}" destId="{CA1AA6CA-0481-4ACA-9B91-BBBFAA615A73}" srcOrd="2" destOrd="0" presId="urn:microsoft.com/office/officeart/2005/8/layout/orgChart1"/>
    <dgm:cxn modelId="{D710EFE0-B568-4865-92AF-77FF55DCBF03}" type="presParOf" srcId="{93D3ACE9-7622-46E3-8530-C7FA99F9C59A}" destId="{7BD886A8-D6D1-4188-9EB3-77F00A4EF313}" srcOrd="3" destOrd="0" presId="urn:microsoft.com/office/officeart/2005/8/layout/orgChart1"/>
    <dgm:cxn modelId="{EB082953-98F6-46B6-8AB6-445BB578AF7E}" type="presParOf" srcId="{7BD886A8-D6D1-4188-9EB3-77F00A4EF313}" destId="{F40DE6C6-2C92-4024-8DCD-E14DC0CE9BD4}" srcOrd="0" destOrd="0" presId="urn:microsoft.com/office/officeart/2005/8/layout/orgChart1"/>
    <dgm:cxn modelId="{67C7A5DF-AD15-486B-8A45-93BADDB7678D}" type="presParOf" srcId="{F40DE6C6-2C92-4024-8DCD-E14DC0CE9BD4}" destId="{6B583C45-59E9-4556-8D09-BDF5F057FCC2}" srcOrd="0" destOrd="0" presId="urn:microsoft.com/office/officeart/2005/8/layout/orgChart1"/>
    <dgm:cxn modelId="{2A5C216C-0128-48D8-93EF-8BCB2287073E}" type="presParOf" srcId="{F40DE6C6-2C92-4024-8DCD-E14DC0CE9BD4}" destId="{9F91F0D7-3646-416C-A004-3B8ACDA0B54C}" srcOrd="1" destOrd="0" presId="urn:microsoft.com/office/officeart/2005/8/layout/orgChart1"/>
    <dgm:cxn modelId="{239745F0-E8CF-4FC6-A0D8-46CC90840621}" type="presParOf" srcId="{7BD886A8-D6D1-4188-9EB3-77F00A4EF313}" destId="{178F2F90-97A2-4464-961E-1F1396C146CE}" srcOrd="1" destOrd="0" presId="urn:microsoft.com/office/officeart/2005/8/layout/orgChart1"/>
    <dgm:cxn modelId="{6C43FD3C-846E-400A-B4EE-4492B08BF873}" type="presParOf" srcId="{7BD886A8-D6D1-4188-9EB3-77F00A4EF313}" destId="{F78204B5-6C5F-4EEE-BA51-75497306BE5D}" srcOrd="2" destOrd="0" presId="urn:microsoft.com/office/officeart/2005/8/layout/orgChart1"/>
    <dgm:cxn modelId="{FFD3494D-9DF0-4B12-AE92-6284804A0F4E}" type="presParOf" srcId="{93D3ACE9-7622-46E3-8530-C7FA99F9C59A}" destId="{AE3B4505-8171-458F-86A3-24B665397D5A}" srcOrd="4" destOrd="0" presId="urn:microsoft.com/office/officeart/2005/8/layout/orgChart1"/>
    <dgm:cxn modelId="{CA557B5E-0AD4-4CB5-BACC-D9A3835714AF}" type="presParOf" srcId="{93D3ACE9-7622-46E3-8530-C7FA99F9C59A}" destId="{4F2B0DF3-AE9F-4CBD-AF10-54044AE0F181}" srcOrd="5" destOrd="0" presId="urn:microsoft.com/office/officeart/2005/8/layout/orgChart1"/>
    <dgm:cxn modelId="{620A1F67-2838-4F6B-89C3-5FF51794D8F7}" type="presParOf" srcId="{4F2B0DF3-AE9F-4CBD-AF10-54044AE0F181}" destId="{1A2E3CB4-2546-450B-BD71-D4D1695C4E23}" srcOrd="0" destOrd="0" presId="urn:microsoft.com/office/officeart/2005/8/layout/orgChart1"/>
    <dgm:cxn modelId="{352DCBFA-F87D-41A6-9F67-A6CF6327233D}" type="presParOf" srcId="{1A2E3CB4-2546-450B-BD71-D4D1695C4E23}" destId="{3FF4E83D-8989-461A-AED7-2418CB2841DD}" srcOrd="0" destOrd="0" presId="urn:microsoft.com/office/officeart/2005/8/layout/orgChart1"/>
    <dgm:cxn modelId="{60E713BF-FE5E-4A23-A518-D5573C60B050}" type="presParOf" srcId="{1A2E3CB4-2546-450B-BD71-D4D1695C4E23}" destId="{54BC6EA8-BBC3-45E8-BFDE-CC9625DF366E}" srcOrd="1" destOrd="0" presId="urn:microsoft.com/office/officeart/2005/8/layout/orgChart1"/>
    <dgm:cxn modelId="{E51008B3-C621-4A81-A720-47F51CFEEE23}" type="presParOf" srcId="{4F2B0DF3-AE9F-4CBD-AF10-54044AE0F181}" destId="{59211486-B375-4686-8406-AEF111D1563E}" srcOrd="1" destOrd="0" presId="urn:microsoft.com/office/officeart/2005/8/layout/orgChart1"/>
    <dgm:cxn modelId="{DA0DE043-607F-4594-B1A3-2E3682F16CD3}" type="presParOf" srcId="{4F2B0DF3-AE9F-4CBD-AF10-54044AE0F181}" destId="{A16F9151-342E-4D6A-9DA7-F946E08D7661}" srcOrd="2" destOrd="0" presId="urn:microsoft.com/office/officeart/2005/8/layout/orgChart1"/>
    <dgm:cxn modelId="{244F4A75-6EE0-4625-9626-5493598CF6EE}" type="presParOf" srcId="{3C5B094F-05AA-4AEE-81F9-45E7CA132D49}" destId="{3275DB7E-4023-4485-AC60-1AEE7B14AB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B4505-8171-458F-86A3-24B665397D5A}">
      <dsp:nvSpPr>
        <dsp:cNvPr id="0" name=""/>
        <dsp:cNvSpPr/>
      </dsp:nvSpPr>
      <dsp:spPr>
        <a:xfrm>
          <a:off x="806805" y="807503"/>
          <a:ext cx="1497943" cy="3038777"/>
        </a:xfrm>
        <a:custGeom>
          <a:avLst/>
          <a:gdLst/>
          <a:ahLst/>
          <a:cxnLst/>
          <a:rect l="0" t="0" r="0" b="0"/>
          <a:pathLst>
            <a:path>
              <a:moveTo>
                <a:pt x="0" y="0"/>
              </a:moveTo>
              <a:lnTo>
                <a:pt x="0" y="3038777"/>
              </a:lnTo>
              <a:lnTo>
                <a:pt x="1497943" y="3038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AA6CA-0481-4ACA-9B91-BBBFAA615A73}">
      <dsp:nvSpPr>
        <dsp:cNvPr id="0" name=""/>
        <dsp:cNvSpPr/>
      </dsp:nvSpPr>
      <dsp:spPr>
        <a:xfrm>
          <a:off x="806805" y="807503"/>
          <a:ext cx="1497943" cy="1894492"/>
        </a:xfrm>
        <a:custGeom>
          <a:avLst/>
          <a:gdLst/>
          <a:ahLst/>
          <a:cxnLst/>
          <a:rect l="0" t="0" r="0" b="0"/>
          <a:pathLst>
            <a:path>
              <a:moveTo>
                <a:pt x="0" y="0"/>
              </a:moveTo>
              <a:lnTo>
                <a:pt x="0" y="1894492"/>
              </a:lnTo>
              <a:lnTo>
                <a:pt x="1497943" y="18944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778352-BA0C-4512-90D6-717234C5D33B}">
      <dsp:nvSpPr>
        <dsp:cNvPr id="0" name=""/>
        <dsp:cNvSpPr/>
      </dsp:nvSpPr>
      <dsp:spPr>
        <a:xfrm>
          <a:off x="806805" y="807503"/>
          <a:ext cx="1497943" cy="748677"/>
        </a:xfrm>
        <a:custGeom>
          <a:avLst/>
          <a:gdLst/>
          <a:ahLst/>
          <a:cxnLst/>
          <a:rect l="0" t="0" r="0" b="0"/>
          <a:pathLst>
            <a:path>
              <a:moveTo>
                <a:pt x="0" y="0"/>
              </a:moveTo>
              <a:lnTo>
                <a:pt x="0" y="748677"/>
              </a:lnTo>
              <a:lnTo>
                <a:pt x="1497943" y="7486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E960A9-E6D7-440D-A2E2-EDD8F72C4924}">
      <dsp:nvSpPr>
        <dsp:cNvPr id="0" name=""/>
        <dsp:cNvSpPr/>
      </dsp:nvSpPr>
      <dsp:spPr>
        <a:xfrm>
          <a:off x="362793" y="592"/>
          <a:ext cx="4440113"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dirty="0" smtClean="0">
              <a:ln>
                <a:noFill/>
              </a:ln>
              <a:solidFill>
                <a:schemeClr val="tx1"/>
              </a:solidFill>
              <a:effectLst/>
              <a:latin typeface="Arial" charset="0"/>
            </a:rPr>
            <a:t>Тип кишечнополостные</a:t>
          </a:r>
        </a:p>
      </dsp:txBody>
      <dsp:txXfrm>
        <a:off x="402183" y="39982"/>
        <a:ext cx="4361333" cy="728131"/>
      </dsp:txXfrm>
    </dsp:sp>
    <dsp:sp modelId="{C5FBA11B-E44D-4367-8208-616BAD23552D}">
      <dsp:nvSpPr>
        <dsp:cNvPr id="0" name=""/>
        <dsp:cNvSpPr/>
      </dsp:nvSpPr>
      <dsp:spPr>
        <a:xfrm>
          <a:off x="2304748" y="1152725"/>
          <a:ext cx="4723630"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dirty="0" smtClean="0">
              <a:ln>
                <a:noFill/>
              </a:ln>
              <a:solidFill>
                <a:schemeClr val="tx1"/>
              </a:solidFill>
              <a:effectLst/>
              <a:latin typeface="Arial" charset="0"/>
            </a:rPr>
            <a:t>Класс Гидроидные</a:t>
          </a:r>
        </a:p>
      </dsp:txBody>
      <dsp:txXfrm>
        <a:off x="2344138" y="1192115"/>
        <a:ext cx="4644850" cy="728131"/>
      </dsp:txXfrm>
    </dsp:sp>
    <dsp:sp modelId="{6B583C45-59E9-4556-8D09-BDF5F057FCC2}">
      <dsp:nvSpPr>
        <dsp:cNvPr id="0" name=""/>
        <dsp:cNvSpPr/>
      </dsp:nvSpPr>
      <dsp:spPr>
        <a:xfrm>
          <a:off x="2304748" y="2298540"/>
          <a:ext cx="4723630"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smtClean="0">
              <a:ln>
                <a:noFill/>
              </a:ln>
              <a:solidFill>
                <a:schemeClr val="tx1"/>
              </a:solidFill>
              <a:effectLst/>
              <a:latin typeface="Arial" charset="0"/>
            </a:rPr>
            <a:t>Класс Сцифоидные</a:t>
          </a:r>
        </a:p>
      </dsp:txBody>
      <dsp:txXfrm>
        <a:off x="2344138" y="2337930"/>
        <a:ext cx="4644850" cy="728131"/>
      </dsp:txXfrm>
    </dsp:sp>
    <dsp:sp modelId="{3FF4E83D-8989-461A-AED7-2418CB2841DD}">
      <dsp:nvSpPr>
        <dsp:cNvPr id="0" name=""/>
        <dsp:cNvSpPr/>
      </dsp:nvSpPr>
      <dsp:spPr>
        <a:xfrm>
          <a:off x="2304748" y="3442825"/>
          <a:ext cx="4723630" cy="806911"/>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kern="1200" cap="none" normalizeH="0" baseline="0" smtClean="0">
              <a:ln>
                <a:noFill/>
              </a:ln>
              <a:solidFill>
                <a:schemeClr val="tx1"/>
              </a:solidFill>
              <a:effectLst/>
              <a:latin typeface="Arial" charset="0"/>
            </a:rPr>
            <a:t>Класс Коралловые полипы</a:t>
          </a:r>
        </a:p>
      </dsp:txBody>
      <dsp:txXfrm>
        <a:off x="2344138" y="3482215"/>
        <a:ext cx="4644850" cy="7281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1"/>
                </a:solidFill>
              </a:defRPr>
            </a:lvl1pPr>
          </a:lstStyle>
          <a:p>
            <a:pPr>
              <a:defRPr/>
            </a:pPr>
            <a:endParaRPr lang="ru-RU"/>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ru-RU"/>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chemeClr val="tx1"/>
                </a:solidFill>
              </a:defRPr>
            </a:lvl1pPr>
          </a:lstStyle>
          <a:p>
            <a:pPr>
              <a:defRPr/>
            </a:pPr>
            <a:endParaRPr lang="ru-RU"/>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AF499820-588C-423E-87D3-6EEF006F3DA7}" type="slidenum">
              <a:rPr lang="ru-RU"/>
              <a:pPr>
                <a:defRPr/>
              </a:pPr>
              <a:t>‹#›</a:t>
            </a:fld>
            <a:endParaRPr lang="ru-RU"/>
          </a:p>
        </p:txBody>
      </p:sp>
    </p:spTree>
    <p:extLst>
      <p:ext uri="{BB962C8B-B14F-4D97-AF65-F5344CB8AC3E}">
        <p14:creationId xmlns:p14="http://schemas.microsoft.com/office/powerpoint/2010/main" val="2072982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C82CCAE-3F9F-4174-9B8C-9A6109F8E71E}" type="slidenum">
              <a:rPr lang="ru-RU"/>
              <a:pPr>
                <a:defRPr/>
              </a:pPr>
              <a:t>‹#›</a:t>
            </a:fld>
            <a:endParaRPr lang="ru-RU"/>
          </a:p>
        </p:txBody>
      </p:sp>
    </p:spTree>
    <p:extLst>
      <p:ext uri="{BB962C8B-B14F-4D97-AF65-F5344CB8AC3E}">
        <p14:creationId xmlns:p14="http://schemas.microsoft.com/office/powerpoint/2010/main" val="38850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0112A5-C3C8-411B-964D-3DD71EBD512C}" type="slidenum">
              <a:rPr lang="ru-RU"/>
              <a:pPr>
                <a:defRPr/>
              </a:pPr>
              <a:t>‹#›</a:t>
            </a:fld>
            <a:endParaRPr lang="ru-RU"/>
          </a:p>
        </p:txBody>
      </p:sp>
    </p:spTree>
    <p:extLst>
      <p:ext uri="{BB962C8B-B14F-4D97-AF65-F5344CB8AC3E}">
        <p14:creationId xmlns:p14="http://schemas.microsoft.com/office/powerpoint/2010/main" val="237195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45DC35-B658-47A3-8665-4D1DEA758BA4}" type="slidenum">
              <a:rPr lang="ru-RU"/>
              <a:pPr>
                <a:defRPr/>
              </a:pPr>
              <a:t>‹#›</a:t>
            </a:fld>
            <a:endParaRPr lang="ru-RU"/>
          </a:p>
        </p:txBody>
      </p:sp>
    </p:spTree>
    <p:extLst>
      <p:ext uri="{BB962C8B-B14F-4D97-AF65-F5344CB8AC3E}">
        <p14:creationId xmlns:p14="http://schemas.microsoft.com/office/powerpoint/2010/main" val="101490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3991C9-8191-4AF3-BF8E-5735124658B9}" type="slidenum">
              <a:rPr lang="ru-RU"/>
              <a:pPr>
                <a:defRPr/>
              </a:pPr>
              <a:t>‹#›</a:t>
            </a:fld>
            <a:endParaRPr lang="ru-RU"/>
          </a:p>
        </p:txBody>
      </p:sp>
    </p:spTree>
    <p:extLst>
      <p:ext uri="{BB962C8B-B14F-4D97-AF65-F5344CB8AC3E}">
        <p14:creationId xmlns:p14="http://schemas.microsoft.com/office/powerpoint/2010/main" val="202583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01625" y="1600200"/>
            <a:ext cx="8540750" cy="2173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01625" y="3925888"/>
            <a:ext cx="8540750" cy="2173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p:txBody>
          <a:bodyPr/>
          <a:lstStyle>
            <a:lvl1pPr>
              <a:defRPr/>
            </a:lvl1pPr>
          </a:lstStyle>
          <a:p>
            <a:pPr>
              <a:defRPr/>
            </a:pPr>
            <a:endParaRPr lang="ru-RU"/>
          </a:p>
        </p:txBody>
      </p:sp>
      <p:sp>
        <p:nvSpPr>
          <p:cNvPr id="6" name="Rectangle 155"/>
          <p:cNvSpPr>
            <a:spLocks noGrp="1" noChangeArrowheads="1"/>
          </p:cNvSpPr>
          <p:nvPr>
            <p:ph type="ftr" sz="quarter" idx="11"/>
          </p:nvPr>
        </p:nvSpPr>
        <p:spPr/>
        <p:txBody>
          <a:bodyPr/>
          <a:lstStyle>
            <a:lvl1pPr>
              <a:defRPr/>
            </a:lvl1pPr>
          </a:lstStyle>
          <a:p>
            <a:pPr>
              <a:defRPr/>
            </a:pPr>
            <a:endParaRPr lang="ru-RU"/>
          </a:p>
        </p:txBody>
      </p:sp>
      <p:sp>
        <p:nvSpPr>
          <p:cNvPr id="7" name="Rectangle 156"/>
          <p:cNvSpPr>
            <a:spLocks noGrp="1" noChangeArrowheads="1"/>
          </p:cNvSpPr>
          <p:nvPr>
            <p:ph type="sldNum" sz="quarter" idx="12"/>
          </p:nvPr>
        </p:nvSpPr>
        <p:spPr/>
        <p:txBody>
          <a:bodyPr/>
          <a:lstStyle>
            <a:lvl1pPr>
              <a:defRPr/>
            </a:lvl1pPr>
          </a:lstStyle>
          <a:p>
            <a:pPr>
              <a:defRPr/>
            </a:pPr>
            <a:fld id="{9F9E44C8-25D9-426D-902D-C7B9372B26D0}" type="slidenum">
              <a:rPr lang="ru-RU"/>
              <a:pPr>
                <a:defRPr/>
              </a:pPr>
              <a:t>‹#›</a:t>
            </a:fld>
            <a:endParaRPr lang="ru-RU"/>
          </a:p>
        </p:txBody>
      </p:sp>
    </p:spTree>
    <p:extLst>
      <p:ext uri="{BB962C8B-B14F-4D97-AF65-F5344CB8AC3E}">
        <p14:creationId xmlns:p14="http://schemas.microsoft.com/office/powerpoint/2010/main" val="370806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DF84BFA-7DD9-407E-A534-74CAE853F5F4}" type="slidenum">
              <a:rPr lang="ru-RU"/>
              <a:pPr>
                <a:defRPr/>
              </a:pPr>
              <a:t>‹#›</a:t>
            </a:fld>
            <a:endParaRPr lang="ru-RU"/>
          </a:p>
        </p:txBody>
      </p:sp>
    </p:spTree>
    <p:extLst>
      <p:ext uri="{BB962C8B-B14F-4D97-AF65-F5344CB8AC3E}">
        <p14:creationId xmlns:p14="http://schemas.microsoft.com/office/powerpoint/2010/main" val="317298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558079-7CBC-44E6-B509-0966D236964A}" type="slidenum">
              <a:rPr lang="ru-RU"/>
              <a:pPr>
                <a:defRPr/>
              </a:pPr>
              <a:t>‹#›</a:t>
            </a:fld>
            <a:endParaRPr lang="ru-RU"/>
          </a:p>
        </p:txBody>
      </p:sp>
    </p:spTree>
    <p:extLst>
      <p:ext uri="{BB962C8B-B14F-4D97-AF65-F5344CB8AC3E}">
        <p14:creationId xmlns:p14="http://schemas.microsoft.com/office/powerpoint/2010/main" val="3067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D5AAEFC-84F5-4B24-925A-E126C1A565B1}" type="slidenum">
              <a:rPr lang="ru-RU"/>
              <a:pPr>
                <a:defRPr/>
              </a:pPr>
              <a:t>‹#›</a:t>
            </a:fld>
            <a:endParaRPr lang="ru-RU"/>
          </a:p>
        </p:txBody>
      </p:sp>
    </p:spTree>
    <p:extLst>
      <p:ext uri="{BB962C8B-B14F-4D97-AF65-F5344CB8AC3E}">
        <p14:creationId xmlns:p14="http://schemas.microsoft.com/office/powerpoint/2010/main" val="218585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35B4EA8-7B0D-4946-8CB0-BE4C80CE3DB7}" type="slidenum">
              <a:rPr lang="ru-RU"/>
              <a:pPr>
                <a:defRPr/>
              </a:pPr>
              <a:t>‹#›</a:t>
            </a:fld>
            <a:endParaRPr lang="ru-RU"/>
          </a:p>
        </p:txBody>
      </p:sp>
    </p:spTree>
    <p:extLst>
      <p:ext uri="{BB962C8B-B14F-4D97-AF65-F5344CB8AC3E}">
        <p14:creationId xmlns:p14="http://schemas.microsoft.com/office/powerpoint/2010/main" val="401462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34DD809-EFAB-4123-ACC9-F3C415866DBF}" type="slidenum">
              <a:rPr lang="ru-RU"/>
              <a:pPr>
                <a:defRPr/>
              </a:pPr>
              <a:t>‹#›</a:t>
            </a:fld>
            <a:endParaRPr lang="ru-RU"/>
          </a:p>
        </p:txBody>
      </p:sp>
    </p:spTree>
    <p:extLst>
      <p:ext uri="{BB962C8B-B14F-4D97-AF65-F5344CB8AC3E}">
        <p14:creationId xmlns:p14="http://schemas.microsoft.com/office/powerpoint/2010/main" val="1184155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5D90DB2-21A7-4816-A8D4-C252776C0011}" type="slidenum">
              <a:rPr lang="ru-RU"/>
              <a:pPr>
                <a:defRPr/>
              </a:pPr>
              <a:t>‹#›</a:t>
            </a:fld>
            <a:endParaRPr lang="ru-RU"/>
          </a:p>
        </p:txBody>
      </p:sp>
    </p:spTree>
    <p:extLst>
      <p:ext uri="{BB962C8B-B14F-4D97-AF65-F5344CB8AC3E}">
        <p14:creationId xmlns:p14="http://schemas.microsoft.com/office/powerpoint/2010/main" val="141710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73E5841-BC2A-450B-A245-C20B7AF41F34}" type="slidenum">
              <a:rPr lang="ru-RU"/>
              <a:pPr>
                <a:defRPr/>
              </a:pPr>
              <a:t>‹#›</a:t>
            </a:fld>
            <a:endParaRPr lang="ru-RU"/>
          </a:p>
        </p:txBody>
      </p:sp>
    </p:spTree>
    <p:extLst>
      <p:ext uri="{BB962C8B-B14F-4D97-AF65-F5344CB8AC3E}">
        <p14:creationId xmlns:p14="http://schemas.microsoft.com/office/powerpoint/2010/main" val="278650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3E5C024-0A3F-4616-AD88-60F828D827F9}" type="slidenum">
              <a:rPr lang="ru-RU"/>
              <a:pPr>
                <a:defRPr/>
              </a:pPr>
              <a:t>‹#›</a:t>
            </a:fld>
            <a:endParaRPr lang="ru-RU"/>
          </a:p>
        </p:txBody>
      </p:sp>
    </p:spTree>
    <p:extLst>
      <p:ext uri="{BB962C8B-B14F-4D97-AF65-F5344CB8AC3E}">
        <p14:creationId xmlns:p14="http://schemas.microsoft.com/office/powerpoint/2010/main" val="162307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983A145C-F445-4141-ACDC-4CBBBAF8C58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2;&#1086;&#1080;%20&#1076;&#1086;&#1082;&#1091;&#1084;&#1077;&#1085;&#1090;&#1099;\&#1055;&#1086;&#1085;&#1086;&#1084;&#1072;&#1088;&#1077;&#1074;&#1072;\YandexDisk\&#1044;&#1086;&#1082;&#1091;&#1084;&#1077;&#1085;&#1090;&#1099;\02%20&#1044;&#1080;&#1089;&#1094;&#1080;&#1087;&#1083;&#1080;&#1085;&#1099;\&#1047;&#1086;&#1086;&#1083;&#1086;&#1075;&#1080;&#1103;\&#1060;&#1080;&#1083;&#1100;&#1084;&#1099;\02%20&#1069;&#1082;&#1090;&#1086;&#1076;&#1077;&#1088;&#1084;&#1072;%20&#1075;&#1080;&#1076;&#1088;&#1099;.sw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2;&#1086;&#1080;%20&#1076;&#1086;&#1082;&#1091;&#1084;&#1077;&#1085;&#1090;&#1099;\&#1055;&#1086;&#1085;&#1086;&#1084;&#1072;&#1088;&#1077;&#1074;&#1072;\YandexDisk\&#1044;&#1086;&#1082;&#1091;&#1084;&#1077;&#1085;&#1090;&#1099;\02%20&#1044;&#1080;&#1089;&#1094;&#1080;&#1087;&#1083;&#1080;&#1085;&#1099;\&#1047;&#1086;&#1086;&#1083;&#1086;&#1075;&#1080;&#1103;\&#1060;&#1080;&#1083;&#1100;&#1084;&#1099;\02%20&#1069;&#1085;&#1090;&#1086;&#1076;&#1077;&#1088;&#1084;&#1072;%20&#1075;&#1080;&#1076;&#1088;&#1099;.sw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2;&#1086;&#1080;%20&#1076;&#1086;&#1082;&#1091;&#1084;&#1077;&#1085;&#1090;&#1099;\&#1055;&#1086;&#1085;&#1086;&#1084;&#1072;&#1088;&#1077;&#1074;&#1072;\YandexDisk\&#1044;&#1086;&#1082;&#1091;&#1084;&#1077;&#1085;&#1090;&#1099;\02%20&#1044;&#1080;&#1089;&#1094;&#1080;&#1087;&#1083;&#1080;&#1085;&#1099;\&#1047;&#1086;&#1086;&#1083;&#1086;&#1075;&#1080;&#1103;\&#1060;&#1080;&#1083;&#1100;&#1084;&#1099;\02%20&#1044;&#1074;&#1080;&#1078;&#1077;&#1085;&#1080;&#1103;%20&#1075;&#1080;&#1076;&#1088;&#1099;.sw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2;&#1086;&#1080;%20&#1076;&#1086;&#1082;&#1091;&#1084;&#1077;&#1085;&#1090;&#1099;\&#1055;&#1086;&#1085;&#1086;&#1084;&#1072;&#1088;&#1077;&#1074;&#1072;\YandexDisk\&#1044;&#1086;&#1082;&#1091;&#1084;&#1077;&#1085;&#1090;&#1099;\02%20&#1044;&#1080;&#1089;&#1094;&#1080;&#1087;&#1083;&#1080;&#1085;&#1099;\&#1047;&#1086;&#1086;&#1083;&#1086;&#1075;&#1080;&#1103;\&#1060;&#1080;&#1083;&#1100;&#1084;&#1099;\02%20&#1055;&#1086;&#1083;&#1086;&#1074;&#1086;&#1077;%20&#1088;&#1072;&#1079;&#1084;&#1085;&#1086;&#1078;&#1077;&#1085;&#1080;&#1077;%20&#1075;&#1080;&#1076;&#1088;&#1099;.sw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2;&#1086;&#1080;%20&#1076;&#1086;&#1082;&#1091;&#1084;&#1077;&#1085;&#1090;&#1099;\&#1055;&#1086;&#1085;&#1086;&#1084;&#1072;&#1088;&#1077;&#1074;&#1072;\YandexDisk\&#1044;&#1086;&#1082;&#1091;&#1084;&#1077;&#1085;&#1090;&#1099;\02%20&#1044;&#1080;&#1089;&#1094;&#1080;&#1087;&#1083;&#1080;&#1085;&#1099;\&#1047;&#1086;&#1086;&#1083;&#1086;&#1075;&#1080;&#1103;\&#1060;&#1080;&#1083;&#1100;&#1084;&#1099;\02%20&#1056;&#1072;&#1079;&#1084;&#1085;&#1086;&#1078;&#1077;&#1085;&#1080;&#1077;%20&#1084;&#1077;&#1076;&#1091;&#1079;&#1099;.sw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D:\&#1052;&#1086;&#1080;%20&#1076;&#1086;&#1082;&#1091;&#1084;&#1077;&#1085;&#1090;&#1099;\&#1055;&#1086;&#1085;&#1086;&#1084;&#1072;&#1088;&#1077;&#1074;&#1072;\YandexDisk\&#1044;&#1086;&#1082;&#1091;&#1084;&#1077;&#1085;&#1090;&#1099;\02%20&#1044;&#1080;&#1089;&#1094;&#1080;&#1087;&#1083;&#1080;&#1085;&#1099;\&#1047;&#1086;&#1086;&#1083;&#1086;&#1075;&#1080;&#1103;\&#1060;&#1080;&#1083;&#1100;&#1084;&#1099;\02%20&#1040;&#1090;&#1086;&#1083;&#1083;.sw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06_01"/>
          <p:cNvPicPr>
            <a:picLocks noChangeAspect="1" noChangeArrowheads="1"/>
          </p:cNvPicPr>
          <p:nvPr/>
        </p:nvPicPr>
        <p:blipFill>
          <a:blip r:embed="rId2">
            <a:lum bright="34000" contrast="-46000"/>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p:cNvSpPr>
            <a:spLocks noGrp="1" noChangeArrowheads="1"/>
          </p:cNvSpPr>
          <p:nvPr>
            <p:ph type="ctrTitle"/>
          </p:nvPr>
        </p:nvSpPr>
        <p:spPr>
          <a:xfrm>
            <a:off x="685800" y="1628775"/>
            <a:ext cx="7772400" cy="1470025"/>
          </a:xfrm>
        </p:spPr>
        <p:txBody>
          <a:bodyPr/>
          <a:lstStyle/>
          <a:p>
            <a:pPr eaLnBrk="1" hangingPunct="1"/>
            <a:r>
              <a:rPr lang="ru-RU" sz="5400" b="1" smtClean="0">
                <a:solidFill>
                  <a:schemeClr val="accent2"/>
                </a:solidFill>
              </a:rPr>
              <a:t>Тема №2</a:t>
            </a:r>
          </a:p>
        </p:txBody>
      </p:sp>
      <p:sp>
        <p:nvSpPr>
          <p:cNvPr id="4100" name="Rectangle 6"/>
          <p:cNvSpPr>
            <a:spLocks noGrp="1" noChangeArrowheads="1"/>
          </p:cNvSpPr>
          <p:nvPr>
            <p:ph type="subTitle" idx="1"/>
          </p:nvPr>
        </p:nvSpPr>
        <p:spPr>
          <a:xfrm>
            <a:off x="827088" y="3284538"/>
            <a:ext cx="8316912" cy="1152525"/>
          </a:xfrm>
        </p:spPr>
        <p:txBody>
          <a:bodyPr/>
          <a:lstStyle/>
          <a:p>
            <a:pPr marL="609600" indent="-609600" algn="l" eaLnBrk="1" hangingPunct="1">
              <a:lnSpc>
                <a:spcPct val="80000"/>
              </a:lnSpc>
              <a:spcBef>
                <a:spcPct val="70000"/>
              </a:spcBef>
              <a:buFontTx/>
              <a:buAutoNum type="arabicPeriod"/>
            </a:pPr>
            <a:r>
              <a:rPr lang="ru-RU" smtClean="0">
                <a:solidFill>
                  <a:schemeClr val="accent2"/>
                </a:solidFill>
              </a:rPr>
              <a:t>Характеристика многоклеточных животных.</a:t>
            </a:r>
          </a:p>
          <a:p>
            <a:pPr marL="609600" indent="-609600" algn="l" eaLnBrk="1" hangingPunct="1">
              <a:lnSpc>
                <a:spcPct val="80000"/>
              </a:lnSpc>
              <a:spcBef>
                <a:spcPct val="70000"/>
              </a:spcBef>
              <a:buFontTx/>
              <a:buAutoNum type="arabicPeriod"/>
            </a:pPr>
            <a:r>
              <a:rPr lang="ru-RU" smtClean="0">
                <a:solidFill>
                  <a:schemeClr val="accent2"/>
                </a:solidFill>
              </a:rPr>
              <a:t>Низшие многоклеточные (губки и кишечнополостные)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r>
              <a:rPr lang="ru-RU" smtClean="0">
                <a:solidFill>
                  <a:srgbClr val="FFFF00"/>
                </a:solidFill>
              </a:rPr>
              <a:t>Мезодерма</a:t>
            </a:r>
          </a:p>
        </p:txBody>
      </p:sp>
      <p:sp>
        <p:nvSpPr>
          <p:cNvPr id="17411" name="Rectangle 3"/>
          <p:cNvSpPr>
            <a:spLocks noGrp="1" noRot="1" noChangeArrowheads="1"/>
          </p:cNvSpPr>
          <p:nvPr>
            <p:ph idx="1"/>
          </p:nvPr>
        </p:nvSpPr>
        <p:spPr/>
        <p:txBody>
          <a:bodyPr>
            <a:normAutofit fontScale="92500" lnSpcReduction="10000"/>
          </a:bodyPr>
          <a:lstStyle/>
          <a:p>
            <a:pPr eaLnBrk="1" hangingPunct="1">
              <a:buFont typeface="Arial" pitchFamily="34" charset="0"/>
              <a:buNone/>
              <a:defRPr/>
            </a:pPr>
            <a:r>
              <a:rPr lang="ru-RU" dirty="0" smtClean="0">
                <a:solidFill>
                  <a:srgbClr val="FFFF00"/>
                </a:solidFill>
              </a:rPr>
              <a:t>	Мезодерма — средний зародышевый листок у многоклеточных животных (кроме губок и кишечнополостных). Из мезодермы впоследствии формируются:</a:t>
            </a:r>
          </a:p>
          <a:p>
            <a:pPr eaLnBrk="1" hangingPunct="1">
              <a:defRPr/>
            </a:pPr>
            <a:r>
              <a:rPr lang="ru-RU" dirty="0" smtClean="0">
                <a:solidFill>
                  <a:srgbClr val="FFFF00"/>
                </a:solidFill>
              </a:rPr>
              <a:t>хорда</a:t>
            </a:r>
          </a:p>
          <a:p>
            <a:pPr eaLnBrk="1" hangingPunct="1">
              <a:defRPr/>
            </a:pPr>
            <a:r>
              <a:rPr lang="ru-RU" dirty="0" smtClean="0">
                <a:solidFill>
                  <a:srgbClr val="FFFF00"/>
                </a:solidFill>
              </a:rPr>
              <a:t>хрящевой и костный скелет</a:t>
            </a:r>
          </a:p>
          <a:p>
            <a:pPr eaLnBrk="1" hangingPunct="1">
              <a:defRPr/>
            </a:pPr>
            <a:r>
              <a:rPr lang="ru-RU" dirty="0" smtClean="0">
                <a:solidFill>
                  <a:srgbClr val="FFFF00"/>
                </a:solidFill>
              </a:rPr>
              <a:t>мышцы</a:t>
            </a:r>
          </a:p>
          <a:p>
            <a:pPr eaLnBrk="1" hangingPunct="1">
              <a:defRPr/>
            </a:pPr>
            <a:r>
              <a:rPr lang="ru-RU" dirty="0" smtClean="0">
                <a:solidFill>
                  <a:srgbClr val="FFFF00"/>
                </a:solidFill>
              </a:rPr>
              <a:t>почки</a:t>
            </a:r>
          </a:p>
          <a:p>
            <a:pPr eaLnBrk="1" hangingPunct="1">
              <a:defRPr/>
            </a:pPr>
            <a:r>
              <a:rPr lang="ru-RU" dirty="0" smtClean="0">
                <a:solidFill>
                  <a:srgbClr val="FFFF00"/>
                </a:solidFill>
              </a:rPr>
              <a:t>кровеносные сосуды.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ru-RU" smtClean="0">
                <a:solidFill>
                  <a:srgbClr val="FFFF00"/>
                </a:solidFill>
              </a:rPr>
              <a:t>Постэмбриональный период</a:t>
            </a:r>
          </a:p>
        </p:txBody>
      </p:sp>
      <p:sp>
        <p:nvSpPr>
          <p:cNvPr id="33795" name="Rectangle 3"/>
          <p:cNvSpPr>
            <a:spLocks noGrp="1" noRot="1" noChangeArrowheads="1"/>
          </p:cNvSpPr>
          <p:nvPr>
            <p:ph idx="1"/>
          </p:nvPr>
        </p:nvSpPr>
        <p:spPr/>
        <p:txBody>
          <a:bodyPr>
            <a:normAutofit fontScale="92500" lnSpcReduction="10000"/>
          </a:bodyPr>
          <a:lstStyle/>
          <a:p>
            <a:pPr marL="365760" indent="-256032" eaLnBrk="1" fontAlgn="auto" hangingPunct="1">
              <a:lnSpc>
                <a:spcPct val="90000"/>
              </a:lnSpc>
              <a:spcAft>
                <a:spcPts val="0"/>
              </a:spcAft>
              <a:buClr>
                <a:schemeClr val="accent3"/>
              </a:buClr>
              <a:buFont typeface="Arial" charset="0"/>
              <a:buNone/>
              <a:defRPr/>
            </a:pPr>
            <a:r>
              <a:rPr lang="ru-RU" dirty="0" smtClean="0">
                <a:solidFill>
                  <a:srgbClr val="FFFF00"/>
                </a:solidFill>
              </a:rPr>
              <a:t>	Постэмбриональное развитие начинается с момента рождения или выхода организма из яйцевых оболочек и продолжается вплоть до смерти живого организма. Постэмбриональное развитие сопровождается ростом.</a:t>
            </a:r>
          </a:p>
          <a:p>
            <a:pPr marL="365760" indent="-256032" eaLnBrk="1" fontAlgn="auto" hangingPunct="1">
              <a:lnSpc>
                <a:spcPct val="90000"/>
              </a:lnSpc>
              <a:spcAft>
                <a:spcPts val="0"/>
              </a:spcAft>
              <a:buClr>
                <a:schemeClr val="accent3"/>
              </a:buClr>
              <a:buFont typeface="Arial" charset="0"/>
              <a:buNone/>
              <a:defRPr/>
            </a:pPr>
            <a:r>
              <a:rPr lang="ru-RU" dirty="0" smtClean="0">
                <a:solidFill>
                  <a:srgbClr val="FFFF00"/>
                </a:solidFill>
              </a:rPr>
              <a:t>	Различают 2 основных типа постэмбрионального развития:</a:t>
            </a:r>
          </a:p>
          <a:p>
            <a:pPr marL="365760" indent="-256032" eaLnBrk="1" fontAlgn="auto" hangingPunct="1">
              <a:lnSpc>
                <a:spcPct val="90000"/>
              </a:lnSpc>
              <a:spcAft>
                <a:spcPts val="0"/>
              </a:spcAft>
              <a:buClr>
                <a:schemeClr val="accent3"/>
              </a:buClr>
              <a:buFont typeface="Georgia"/>
              <a:buChar char="•"/>
              <a:defRPr/>
            </a:pPr>
            <a:r>
              <a:rPr lang="ru-RU" dirty="0" smtClean="0">
                <a:solidFill>
                  <a:srgbClr val="FFFF00"/>
                </a:solidFill>
              </a:rPr>
              <a:t>прямое развитие</a:t>
            </a:r>
          </a:p>
          <a:p>
            <a:pPr marL="365760" indent="-256032" eaLnBrk="1" fontAlgn="auto" hangingPunct="1">
              <a:lnSpc>
                <a:spcPct val="90000"/>
              </a:lnSpc>
              <a:spcAft>
                <a:spcPts val="0"/>
              </a:spcAft>
              <a:buClr>
                <a:schemeClr val="accent3"/>
              </a:buClr>
              <a:buFont typeface="Georgia"/>
              <a:buChar char="•"/>
              <a:defRPr/>
            </a:pPr>
            <a:r>
              <a:rPr lang="ru-RU" dirty="0" smtClean="0">
                <a:solidFill>
                  <a:srgbClr val="FFFF00"/>
                </a:solidFill>
              </a:rPr>
              <a:t>развитие с превращением или метаморфозом (непрямое развитие)</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r>
              <a:rPr lang="ru-RU" smtClean="0">
                <a:solidFill>
                  <a:srgbClr val="FFFF00"/>
                </a:solidFill>
              </a:rPr>
              <a:t>Прямое развитие</a:t>
            </a:r>
          </a:p>
        </p:txBody>
      </p:sp>
      <p:sp>
        <p:nvSpPr>
          <p:cNvPr id="15363" name="Rectangle 3"/>
          <p:cNvSpPr>
            <a:spLocks noGrp="1" noRot="1" noChangeArrowheads="1"/>
          </p:cNvSpPr>
          <p:nvPr>
            <p:ph idx="1"/>
          </p:nvPr>
        </p:nvSpPr>
        <p:spPr/>
        <p:txBody>
          <a:bodyPr/>
          <a:lstStyle/>
          <a:p>
            <a:pPr eaLnBrk="1" hangingPunct="1">
              <a:buFontTx/>
              <a:buNone/>
            </a:pPr>
            <a:r>
              <a:rPr lang="ru-RU" smtClean="0">
                <a:solidFill>
                  <a:srgbClr val="FFFF00"/>
                </a:solidFill>
              </a:rPr>
              <a:t>	Родившийся организм отличается от взрослого меньшими размерами и недоразвитием органов. В случае прямого развития молодая особь мало чем отличается от взрослого организма и ведет тот же образ жизни, что и взрослые. Этот тип развития свойственен, например, наземным позвоночным.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23850" y="404813"/>
            <a:ext cx="8540750" cy="1143000"/>
          </a:xfrm>
        </p:spPr>
        <p:txBody>
          <a:bodyPr/>
          <a:lstStyle/>
          <a:p>
            <a:pPr eaLnBrk="1" hangingPunct="1"/>
            <a:r>
              <a:rPr lang="ru-RU" sz="3600" smtClean="0">
                <a:solidFill>
                  <a:srgbClr val="FFFF00"/>
                </a:solidFill>
              </a:rPr>
              <a:t>Развитие с превращением или метаморфозом (непрямое развитие)</a:t>
            </a:r>
          </a:p>
        </p:txBody>
      </p:sp>
      <p:sp>
        <p:nvSpPr>
          <p:cNvPr id="20483" name="Rectangle 3"/>
          <p:cNvSpPr>
            <a:spLocks noGrp="1" noRot="1" noChangeArrowheads="1"/>
          </p:cNvSpPr>
          <p:nvPr>
            <p:ph idx="1"/>
          </p:nvPr>
        </p:nvSpPr>
        <p:spPr>
          <a:xfrm>
            <a:off x="323850" y="1989138"/>
            <a:ext cx="8540750" cy="4498975"/>
          </a:xfrm>
        </p:spPr>
        <p:txBody>
          <a:bodyPr>
            <a:normAutofit lnSpcReduction="10000"/>
          </a:bodyPr>
          <a:lstStyle/>
          <a:p>
            <a:pPr eaLnBrk="1" hangingPunct="1">
              <a:lnSpc>
                <a:spcPct val="90000"/>
              </a:lnSpc>
              <a:buFont typeface="Arial" pitchFamily="34" charset="0"/>
              <a:buNone/>
              <a:defRPr/>
            </a:pPr>
            <a:r>
              <a:rPr lang="ru-RU" dirty="0" smtClean="0">
                <a:solidFill>
                  <a:srgbClr val="FFFF00"/>
                </a:solidFill>
              </a:rPr>
              <a:t>	Из яйца появляется личинка, порой внешне совершенно не похожая и даже отличающаяся по ряду анатомических признаков от взрослой особи. Часто личинка ведет иной образ жизни по сравнению со взрослыми организмами. Личинка на определенном этапе превращается во взрослую особь, причем этот процесс сопровождается весьма глубокими морфологическими и физиологическими преобразованиями.</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88"/>
            <a:ext cx="8229600" cy="1143000"/>
          </a:xfrm>
        </p:spPr>
        <p:txBody>
          <a:bodyPr/>
          <a:lstStyle/>
          <a:p>
            <a:pPr eaLnBrk="1" hangingPunct="1"/>
            <a:r>
              <a:rPr lang="ru-RU" sz="4800" smtClean="0">
                <a:solidFill>
                  <a:srgbClr val="FFFF66"/>
                </a:solidFill>
              </a:rPr>
              <a:t>Внутреннее строение губок</a:t>
            </a:r>
          </a:p>
        </p:txBody>
      </p:sp>
      <p:pic>
        <p:nvPicPr>
          <p:cNvPr id="17411" name="Picture 4" descr="04_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4300" y="1196975"/>
            <a:ext cx="4529138"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Text Box 9"/>
          <p:cNvSpPr txBox="1">
            <a:spLocks noChangeArrowheads="1"/>
          </p:cNvSpPr>
          <p:nvPr/>
        </p:nvSpPr>
        <p:spPr bwMode="auto">
          <a:xfrm>
            <a:off x="4500563" y="5651500"/>
            <a:ext cx="4643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Общий план строения губки</a:t>
            </a:r>
          </a:p>
        </p:txBody>
      </p:sp>
      <p:pic>
        <p:nvPicPr>
          <p:cNvPr id="17413" name="Picture 11" descr="04_0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196975"/>
            <a:ext cx="4179887" cy="431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p:txBody>
          <a:bodyPr/>
          <a:lstStyle/>
          <a:p>
            <a:pPr eaLnBrk="1" hangingPunct="1"/>
            <a:r>
              <a:rPr lang="ru-RU" smtClean="0">
                <a:solidFill>
                  <a:srgbClr val="FFFF66"/>
                </a:solidFill>
              </a:rPr>
              <a:t>Типы строения губок</a:t>
            </a:r>
          </a:p>
        </p:txBody>
      </p:sp>
      <p:pic>
        <p:nvPicPr>
          <p:cNvPr id="18435" name="Picture 5" descr="04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9144000"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p:cNvSpPr txBox="1">
            <a:spLocks noChangeArrowheads="1"/>
          </p:cNvSpPr>
          <p:nvPr/>
        </p:nvSpPr>
        <p:spPr bwMode="auto">
          <a:xfrm>
            <a:off x="0" y="6005513"/>
            <a:ext cx="205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Аскон</a:t>
            </a:r>
          </a:p>
        </p:txBody>
      </p:sp>
      <p:sp>
        <p:nvSpPr>
          <p:cNvPr id="18437" name="Text Box 7"/>
          <p:cNvSpPr txBox="1">
            <a:spLocks noChangeArrowheads="1"/>
          </p:cNvSpPr>
          <p:nvPr/>
        </p:nvSpPr>
        <p:spPr bwMode="auto">
          <a:xfrm>
            <a:off x="2808288" y="6005513"/>
            <a:ext cx="205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Сикон</a:t>
            </a:r>
          </a:p>
        </p:txBody>
      </p:sp>
      <p:sp>
        <p:nvSpPr>
          <p:cNvPr id="18438" name="Text Box 8"/>
          <p:cNvSpPr txBox="1">
            <a:spLocks noChangeArrowheads="1"/>
          </p:cNvSpPr>
          <p:nvPr/>
        </p:nvSpPr>
        <p:spPr bwMode="auto">
          <a:xfrm>
            <a:off x="6372225" y="6005513"/>
            <a:ext cx="205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algn="ctr" eaLnBrk="1" hangingPunct="1">
              <a:spcBef>
                <a:spcPct val="50000"/>
              </a:spcBef>
            </a:pPr>
            <a:r>
              <a:rPr lang="ru-RU" sz="2800">
                <a:solidFill>
                  <a:srgbClr val="FFFF66"/>
                </a:solidFill>
              </a:rPr>
              <a:t>Лейкон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457200" y="115888"/>
            <a:ext cx="8229600" cy="1143000"/>
          </a:xfrm>
        </p:spPr>
        <p:txBody>
          <a:bodyPr/>
          <a:lstStyle/>
          <a:p>
            <a:pPr eaLnBrk="1" hangingPunct="1"/>
            <a:r>
              <a:rPr lang="ru-RU" smtClean="0">
                <a:solidFill>
                  <a:srgbClr val="FFFF66"/>
                </a:solidFill>
              </a:rPr>
              <a:t>Губки</a:t>
            </a:r>
          </a:p>
        </p:txBody>
      </p:sp>
      <p:pic>
        <p:nvPicPr>
          <p:cNvPr id="19459" name="Picture 5" descr="050103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25550"/>
            <a:ext cx="9144000" cy="562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ru-RU" smtClean="0">
                <a:solidFill>
                  <a:srgbClr val="FFFF66"/>
                </a:solidFill>
              </a:rPr>
              <a:t>Тип кишечнополостные</a:t>
            </a:r>
          </a:p>
        </p:txBody>
      </p:sp>
      <p:pic>
        <p:nvPicPr>
          <p:cNvPr id="20483" name="Picture 24" descr="05_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5435600" cy="543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26"/>
          <p:cNvSpPr txBox="1">
            <a:spLocks noChangeArrowheads="1"/>
          </p:cNvSpPr>
          <p:nvPr/>
        </p:nvSpPr>
        <p:spPr bwMode="auto">
          <a:xfrm>
            <a:off x="5651500" y="2205038"/>
            <a:ext cx="34925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r>
              <a:rPr lang="ru-RU" sz="2400">
                <a:solidFill>
                  <a:srgbClr val="FFFF66"/>
                </a:solidFill>
              </a:rPr>
              <a:t>Кишечнополостные обладают радиальной симметрией тела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4"/>
          <p:cNvSpPr>
            <a:spLocks noGrp="1" noChangeArrowheads="1"/>
          </p:cNvSpPr>
          <p:nvPr>
            <p:ph type="title"/>
          </p:nvPr>
        </p:nvSpPr>
        <p:spPr/>
        <p:txBody>
          <a:bodyPr>
            <a:normAutofit/>
          </a:bodyPr>
          <a:lstStyle/>
          <a:p>
            <a:pPr eaLnBrk="1" hangingPunct="1"/>
            <a:r>
              <a:rPr lang="ru-RU" sz="3600" dirty="0" smtClean="0">
                <a:solidFill>
                  <a:srgbClr val="FFFF66"/>
                </a:solidFill>
              </a:rPr>
              <a:t>Классификация </a:t>
            </a:r>
            <a:r>
              <a:rPr lang="ru-RU" sz="3600" dirty="0" err="1" smtClean="0">
                <a:solidFill>
                  <a:srgbClr val="FFFF66"/>
                </a:solidFill>
              </a:rPr>
              <a:t>кишечнополосных</a:t>
            </a:r>
            <a:endParaRPr lang="ru-RU" sz="3600" dirty="0" smtClean="0">
              <a:solidFill>
                <a:srgbClr val="FFFF66"/>
              </a:solidFill>
            </a:endParaRPr>
          </a:p>
        </p:txBody>
      </p:sp>
      <p:graphicFrame>
        <p:nvGraphicFramePr>
          <p:cNvPr id="2" name="Схема 1"/>
          <p:cNvGraphicFramePr/>
          <p:nvPr>
            <p:extLst>
              <p:ext uri="{D42A27DB-BD31-4B8C-83A1-F6EECF244321}">
                <p14:modId xmlns:p14="http://schemas.microsoft.com/office/powerpoint/2010/main" val="739244279"/>
              </p:ext>
            </p:extLst>
          </p:nvPr>
        </p:nvGraphicFramePr>
        <p:xfrm>
          <a:off x="827088" y="1700213"/>
          <a:ext cx="7416800" cy="424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6_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8525" y="39688"/>
            <a:ext cx="7345363" cy="6818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6"/>
          <p:cNvSpPr>
            <a:spLocks noGrp="1" noChangeArrowheads="1"/>
          </p:cNvSpPr>
          <p:nvPr>
            <p:ph type="title"/>
          </p:nvPr>
        </p:nvSpPr>
        <p:spPr>
          <a:xfrm>
            <a:off x="0" y="39688"/>
            <a:ext cx="9144000" cy="1444625"/>
          </a:xfrm>
          <a:solidFill>
            <a:srgbClr val="6600FF"/>
          </a:solidFill>
        </p:spPr>
        <p:txBody>
          <a:bodyPr/>
          <a:lstStyle/>
          <a:p>
            <a:pPr eaLnBrk="1" hangingPunct="1"/>
            <a:r>
              <a:rPr lang="ru-RU" sz="4000" smtClean="0">
                <a:solidFill>
                  <a:srgbClr val="FFFF66"/>
                </a:solidFill>
              </a:rPr>
              <a:t>Положение кишечнополостных</a:t>
            </a:r>
            <a:br>
              <a:rPr lang="ru-RU" sz="4000" smtClean="0">
                <a:solidFill>
                  <a:srgbClr val="FFFF66"/>
                </a:solidFill>
              </a:rPr>
            </a:br>
            <a:r>
              <a:rPr lang="ru-RU" sz="4000" smtClean="0">
                <a:solidFill>
                  <a:srgbClr val="FFFF66"/>
                </a:solidFill>
              </a:rPr>
              <a:t>в животном мире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414338" y="188913"/>
            <a:ext cx="8315325" cy="1555750"/>
          </a:xfrm>
        </p:spPr>
        <p:txBody>
          <a:bodyPr/>
          <a:lstStyle/>
          <a:p>
            <a:pPr algn="l" eaLnBrk="1" hangingPunct="1"/>
            <a:r>
              <a:rPr lang="ru-RU" sz="3600" smtClean="0">
                <a:solidFill>
                  <a:srgbClr val="FFFF66"/>
                </a:solidFill>
              </a:rPr>
              <a:t>Ткани – это группа клеток, специализированных по выполнению определенных функций</a:t>
            </a:r>
          </a:p>
        </p:txBody>
      </p:sp>
      <p:sp>
        <p:nvSpPr>
          <p:cNvPr id="5123" name="Text Box 5"/>
          <p:cNvSpPr txBox="1">
            <a:spLocks noChangeArrowheads="1"/>
          </p:cNvSpPr>
          <p:nvPr/>
        </p:nvSpPr>
        <p:spPr bwMode="auto">
          <a:xfrm>
            <a:off x="0" y="2060575"/>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r>
              <a:rPr lang="ru-RU" sz="2800">
                <a:solidFill>
                  <a:srgbClr val="FFFF66"/>
                </a:solidFill>
              </a:rPr>
              <a:t>У высших многоклеточных животных различают следующие ткани:</a:t>
            </a:r>
          </a:p>
        </p:txBody>
      </p:sp>
      <p:sp>
        <p:nvSpPr>
          <p:cNvPr id="5124" name="Text Box 6"/>
          <p:cNvSpPr txBox="1">
            <a:spLocks noChangeArrowheads="1"/>
          </p:cNvSpPr>
          <p:nvPr/>
        </p:nvSpPr>
        <p:spPr bwMode="auto">
          <a:xfrm>
            <a:off x="3348038" y="2492375"/>
            <a:ext cx="5795962"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buFontTx/>
              <a:buChar char="•"/>
            </a:pPr>
            <a:r>
              <a:rPr lang="ru-RU" sz="2800">
                <a:solidFill>
                  <a:srgbClr val="FFFF66"/>
                </a:solidFill>
              </a:rPr>
              <a:t> эпителиальная;</a:t>
            </a:r>
          </a:p>
          <a:p>
            <a:pPr eaLnBrk="1" hangingPunct="1">
              <a:buFontTx/>
              <a:buChar char="•"/>
            </a:pPr>
            <a:r>
              <a:rPr lang="ru-RU" sz="2800">
                <a:solidFill>
                  <a:srgbClr val="FFFF66"/>
                </a:solidFill>
              </a:rPr>
              <a:t> соединительная;</a:t>
            </a:r>
          </a:p>
          <a:p>
            <a:pPr eaLnBrk="1" hangingPunct="1">
              <a:buFontTx/>
              <a:buChar char="•"/>
            </a:pPr>
            <a:r>
              <a:rPr lang="ru-RU" sz="2800">
                <a:solidFill>
                  <a:srgbClr val="FFFF66"/>
                </a:solidFill>
              </a:rPr>
              <a:t> мышечная;</a:t>
            </a:r>
          </a:p>
          <a:p>
            <a:pPr eaLnBrk="1" hangingPunct="1">
              <a:buFontTx/>
              <a:buChar char="•"/>
            </a:pPr>
            <a:r>
              <a:rPr lang="ru-RU" sz="2800">
                <a:solidFill>
                  <a:srgbClr val="FFFF66"/>
                </a:solidFill>
              </a:rPr>
              <a:t> нервная</a:t>
            </a:r>
          </a:p>
        </p:txBody>
      </p:sp>
      <p:sp>
        <p:nvSpPr>
          <p:cNvPr id="5125" name="Text Box 7"/>
          <p:cNvSpPr txBox="1">
            <a:spLocks noChangeArrowheads="1"/>
          </p:cNvSpPr>
          <p:nvPr/>
        </p:nvSpPr>
        <p:spPr bwMode="auto">
          <a:xfrm>
            <a:off x="0" y="4652963"/>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FFCC66"/>
                </a:solidFill>
                <a:latin typeface="Arial" charset="0"/>
              </a:defRPr>
            </a:lvl1pPr>
            <a:lvl2pPr marL="742950" indent="-285750" eaLnBrk="0" hangingPunct="0">
              <a:defRPr>
                <a:solidFill>
                  <a:srgbClr val="FFCC66"/>
                </a:solidFill>
                <a:latin typeface="Arial" charset="0"/>
              </a:defRPr>
            </a:lvl2pPr>
            <a:lvl3pPr marL="1143000" indent="-228600" eaLnBrk="0" hangingPunct="0">
              <a:defRPr>
                <a:solidFill>
                  <a:srgbClr val="FFCC66"/>
                </a:solidFill>
                <a:latin typeface="Arial" charset="0"/>
              </a:defRPr>
            </a:lvl3pPr>
            <a:lvl4pPr marL="1600200" indent="-228600" eaLnBrk="0" hangingPunct="0">
              <a:defRPr>
                <a:solidFill>
                  <a:srgbClr val="FFCC66"/>
                </a:solidFill>
                <a:latin typeface="Arial" charset="0"/>
              </a:defRPr>
            </a:lvl4pPr>
            <a:lvl5pPr marL="2057400" indent="-228600" eaLnBrk="0" hangingPunct="0">
              <a:defRPr>
                <a:solidFill>
                  <a:srgbClr val="FFCC66"/>
                </a:solidFill>
                <a:latin typeface="Arial" charset="0"/>
              </a:defRPr>
            </a:lvl5pPr>
            <a:lvl6pPr marL="2514600" indent="-228600" eaLnBrk="0" fontAlgn="base" hangingPunct="0">
              <a:spcBef>
                <a:spcPct val="0"/>
              </a:spcBef>
              <a:spcAft>
                <a:spcPct val="0"/>
              </a:spcAft>
              <a:defRPr>
                <a:solidFill>
                  <a:srgbClr val="FFCC66"/>
                </a:solidFill>
                <a:latin typeface="Arial" charset="0"/>
              </a:defRPr>
            </a:lvl6pPr>
            <a:lvl7pPr marL="2971800" indent="-228600" eaLnBrk="0" fontAlgn="base" hangingPunct="0">
              <a:spcBef>
                <a:spcPct val="0"/>
              </a:spcBef>
              <a:spcAft>
                <a:spcPct val="0"/>
              </a:spcAft>
              <a:defRPr>
                <a:solidFill>
                  <a:srgbClr val="FFCC66"/>
                </a:solidFill>
                <a:latin typeface="Arial" charset="0"/>
              </a:defRPr>
            </a:lvl7pPr>
            <a:lvl8pPr marL="3429000" indent="-228600" eaLnBrk="0" fontAlgn="base" hangingPunct="0">
              <a:spcBef>
                <a:spcPct val="0"/>
              </a:spcBef>
              <a:spcAft>
                <a:spcPct val="0"/>
              </a:spcAft>
              <a:defRPr>
                <a:solidFill>
                  <a:srgbClr val="FFCC66"/>
                </a:solidFill>
                <a:latin typeface="Arial" charset="0"/>
              </a:defRPr>
            </a:lvl8pPr>
            <a:lvl9pPr marL="3886200" indent="-228600" eaLnBrk="0" fontAlgn="base" hangingPunct="0">
              <a:spcBef>
                <a:spcPct val="0"/>
              </a:spcBef>
              <a:spcAft>
                <a:spcPct val="0"/>
              </a:spcAft>
              <a:defRPr>
                <a:solidFill>
                  <a:srgbClr val="FFCC66"/>
                </a:solidFill>
                <a:latin typeface="Arial" charset="0"/>
              </a:defRPr>
            </a:lvl9pPr>
          </a:lstStyle>
          <a:p>
            <a:pPr eaLnBrk="1" hangingPunct="1"/>
            <a:r>
              <a:rPr lang="ru-RU" sz="2800">
                <a:solidFill>
                  <a:srgbClr val="FFFF66"/>
                </a:solidFill>
              </a:rPr>
              <a:t>Органы – морфологически ограниченные части тела, специализированные для выполнения определенной функции.</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142875"/>
            <a:ext cx="8229600" cy="765175"/>
          </a:xfrm>
        </p:spPr>
        <p:txBody>
          <a:bodyPr/>
          <a:lstStyle/>
          <a:p>
            <a:pPr eaLnBrk="1" hangingPunct="1"/>
            <a:r>
              <a:rPr lang="ru-RU" sz="4000" smtClean="0">
                <a:solidFill>
                  <a:srgbClr val="FFFF66"/>
                </a:solidFill>
              </a:rPr>
              <a:t>Строение пресноводной гидры</a:t>
            </a:r>
          </a:p>
        </p:txBody>
      </p:sp>
      <p:pic>
        <p:nvPicPr>
          <p:cNvPr id="22531" name="Picture 5" descr="05_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68413"/>
            <a:ext cx="3290888" cy="558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2" name="Picture 10" descr="050201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48038" y="1268413"/>
            <a:ext cx="5795962" cy="312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2 Эктодерма гидры.swf"/>
          <p:cNvPicPr>
            <a:picLocks noRot="1" noChangeAspect="1"/>
          </p:cNvPicPr>
          <p:nvPr>
            <a:videoFile r:link="rId1"/>
          </p:nvPr>
        </p:nvPicPr>
        <p:blipFill>
          <a:blip r:embed="rId3"/>
          <a:stretch>
            <a:fillRect/>
          </a:stretch>
        </p:blipFill>
        <p:spPr>
          <a:xfrm>
            <a:off x="25648" y="0"/>
            <a:ext cx="9144000" cy="6858000"/>
          </a:xfrm>
          <a:prstGeom prst="rect">
            <a:avLst/>
          </a:prstGeom>
        </p:spPr>
      </p:pic>
    </p:spTree>
    <p:extLst>
      <p:ext uri="{BB962C8B-B14F-4D97-AF65-F5344CB8AC3E}">
        <p14:creationId xmlns:p14="http://schemas.microsoft.com/office/powerpoint/2010/main" val="12042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2 Энтодерма гидры.swf"/>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337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2 Движения гидры.swf"/>
          <p:cNvPicPr>
            <a:picLocks noRot="1" noChangeAspect="1"/>
          </p:cNvPicPr>
          <p:nvPr>
            <a:videoFile r:link="rId1"/>
          </p:nvPr>
        </p:nvPicPr>
        <p:blipFill>
          <a:blip r:embed="rId3"/>
          <a:stretch>
            <a:fillRect/>
          </a:stretch>
        </p:blipFill>
        <p:spPr>
          <a:xfrm>
            <a:off x="5634" y="0"/>
            <a:ext cx="9144000" cy="6858000"/>
          </a:xfrm>
          <a:prstGeom prst="rect">
            <a:avLst/>
          </a:prstGeom>
        </p:spPr>
      </p:pic>
    </p:spTree>
    <p:extLst>
      <p:ext uri="{BB962C8B-B14F-4D97-AF65-F5344CB8AC3E}">
        <p14:creationId xmlns:p14="http://schemas.microsoft.com/office/powerpoint/2010/main" val="28809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Grp="1" noChangeArrowheads="1"/>
          </p:cNvSpPr>
          <p:nvPr>
            <p:ph type="title"/>
          </p:nvPr>
        </p:nvSpPr>
        <p:spPr>
          <a:xfrm>
            <a:off x="0" y="44450"/>
            <a:ext cx="9144000" cy="936625"/>
          </a:xfrm>
        </p:spPr>
        <p:txBody>
          <a:bodyPr/>
          <a:lstStyle/>
          <a:p>
            <a:pPr eaLnBrk="1" hangingPunct="1"/>
            <a:r>
              <a:rPr lang="ru-RU" smtClean="0">
                <a:solidFill>
                  <a:srgbClr val="FFFF66"/>
                </a:solidFill>
              </a:rPr>
              <a:t>Вегетативное размножение гидры</a:t>
            </a:r>
          </a:p>
        </p:txBody>
      </p:sp>
      <p:pic>
        <p:nvPicPr>
          <p:cNvPr id="23555" name="Picture 5" descr="05_0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32363" y="1268413"/>
            <a:ext cx="4186237" cy="5580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8" descr="05_12"/>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3" y="1268413"/>
            <a:ext cx="4783137" cy="5580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2 Половое размножение гидры.swf"/>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942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0" y="274638"/>
            <a:ext cx="9144000" cy="633412"/>
          </a:xfrm>
        </p:spPr>
        <p:txBody>
          <a:bodyPr/>
          <a:lstStyle/>
          <a:p>
            <a:pPr eaLnBrk="1" hangingPunct="1"/>
            <a:r>
              <a:rPr lang="ru-RU" sz="4000" smtClean="0">
                <a:solidFill>
                  <a:srgbClr val="FFFF66"/>
                </a:solidFill>
              </a:rPr>
              <a:t>Половое размножение гидроидных</a:t>
            </a:r>
          </a:p>
        </p:txBody>
      </p:sp>
      <p:pic>
        <p:nvPicPr>
          <p:cNvPr id="24579" name="Picture 5" descr="06_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127125"/>
            <a:ext cx="5761038" cy="574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274638"/>
            <a:ext cx="8229600" cy="633412"/>
          </a:xfrm>
        </p:spPr>
        <p:txBody>
          <a:bodyPr/>
          <a:lstStyle/>
          <a:p>
            <a:pPr eaLnBrk="1" hangingPunct="1"/>
            <a:r>
              <a:rPr lang="ru-RU" sz="4000" smtClean="0">
                <a:solidFill>
                  <a:srgbClr val="FFFF66"/>
                </a:solidFill>
              </a:rPr>
              <a:t>Различные виды гидроидных</a:t>
            </a:r>
          </a:p>
        </p:txBody>
      </p:sp>
      <p:pic>
        <p:nvPicPr>
          <p:cNvPr id="25603" name="Picture 5" descr="050202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58888"/>
            <a:ext cx="9144000" cy="562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0" y="187325"/>
            <a:ext cx="9144000" cy="720725"/>
          </a:xfrm>
        </p:spPr>
        <p:txBody>
          <a:bodyPr/>
          <a:lstStyle/>
          <a:p>
            <a:pPr eaLnBrk="1" hangingPunct="1"/>
            <a:r>
              <a:rPr lang="ru-RU" sz="4800" smtClean="0">
                <a:solidFill>
                  <a:srgbClr val="FFFF66"/>
                </a:solidFill>
              </a:rPr>
              <a:t>Сцифоидные медузы</a:t>
            </a:r>
          </a:p>
        </p:txBody>
      </p:sp>
      <p:pic>
        <p:nvPicPr>
          <p:cNvPr id="26627" name="Picture 5" descr="050202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58888"/>
            <a:ext cx="9144000" cy="562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2 Размножение медузы.swf"/>
          <p:cNvPicPr>
            <a:picLocks noRot="1" noChangeAspect="1"/>
          </p:cNvPicPr>
          <p:nvPr>
            <a:videoFile r:link="rId1"/>
          </p:nvPr>
        </p:nvPicPr>
        <p:blipFill>
          <a:blip r:embed="rId3"/>
          <a:stretch>
            <a:fillRect/>
          </a:stretch>
        </p:blipFill>
        <p:spPr>
          <a:xfrm>
            <a:off x="19894" y="14920"/>
            <a:ext cx="9104213" cy="6828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ru-RU" smtClean="0">
                <a:solidFill>
                  <a:srgbClr val="FFFF00"/>
                </a:solidFill>
              </a:rPr>
              <a:t>Развитие (онтогенез)</a:t>
            </a:r>
          </a:p>
        </p:txBody>
      </p:sp>
      <p:sp>
        <p:nvSpPr>
          <p:cNvPr id="6147" name="Rectangle 3"/>
          <p:cNvSpPr>
            <a:spLocks noGrp="1" noRot="1" noChangeArrowheads="1"/>
          </p:cNvSpPr>
          <p:nvPr>
            <p:ph idx="1"/>
          </p:nvPr>
        </p:nvSpPr>
        <p:spPr/>
        <p:txBody>
          <a:bodyPr/>
          <a:lstStyle/>
          <a:p>
            <a:pPr eaLnBrk="1" hangingPunct="1">
              <a:lnSpc>
                <a:spcPct val="90000"/>
              </a:lnSpc>
            </a:pPr>
            <a:r>
              <a:rPr lang="ru-RU" altLang="zh-CN" sz="2400" b="1" smtClean="0">
                <a:solidFill>
                  <a:srgbClr val="FFFF00"/>
                </a:solidFill>
              </a:rPr>
              <a:t>Развитие (онтогенез)</a:t>
            </a:r>
            <a:r>
              <a:rPr lang="ru-RU" altLang="zh-CN" sz="2400" smtClean="0">
                <a:solidFill>
                  <a:srgbClr val="FFFF00"/>
                </a:solidFill>
              </a:rPr>
              <a:t> – это качественные изменения организмов, которые определяются дифференцировкой клеток и морфогенезом, а также биохимическими изменениями в клетках и тканях.</a:t>
            </a:r>
          </a:p>
          <a:p>
            <a:pPr eaLnBrk="1" hangingPunct="1">
              <a:lnSpc>
                <a:spcPct val="90000"/>
              </a:lnSpc>
            </a:pPr>
            <a:r>
              <a:rPr lang="ru-RU" altLang="zh-CN" sz="2400" smtClean="0">
                <a:solidFill>
                  <a:srgbClr val="FFFF00"/>
                </a:solidFill>
              </a:rPr>
              <a:t>Процесс развития  определяется единством внутренних и внешних факторов, так как заложен в генах и зависит от среды.</a:t>
            </a:r>
          </a:p>
          <a:p>
            <a:pPr eaLnBrk="1" hangingPunct="1">
              <a:lnSpc>
                <a:spcPct val="90000"/>
              </a:lnSpc>
            </a:pPr>
            <a:r>
              <a:rPr lang="ru-RU" sz="2400" smtClean="0">
                <a:solidFill>
                  <a:srgbClr val="FFFF00"/>
                </a:solidFill>
              </a:rPr>
              <a:t>Онтогенез делится на два периода:</a:t>
            </a:r>
          </a:p>
          <a:p>
            <a:pPr lvl="1" eaLnBrk="1" hangingPunct="1">
              <a:lnSpc>
                <a:spcPct val="90000"/>
              </a:lnSpc>
            </a:pPr>
            <a:r>
              <a:rPr lang="ru-RU" sz="2000" smtClean="0">
                <a:solidFill>
                  <a:srgbClr val="FFFF00"/>
                </a:solidFill>
              </a:rPr>
              <a:t>эмбриональный — от образования зиготы до рождения или выхода из яйцевых оболочек;</a:t>
            </a:r>
          </a:p>
          <a:p>
            <a:pPr lvl="1" eaLnBrk="1" hangingPunct="1">
              <a:lnSpc>
                <a:spcPct val="90000"/>
              </a:lnSpc>
            </a:pPr>
            <a:r>
              <a:rPr lang="ru-RU" sz="2000" smtClean="0">
                <a:solidFill>
                  <a:srgbClr val="FFFF00"/>
                </a:solidFill>
              </a:rPr>
              <a:t>постэмбриональный — от выхода из яйцевых оболочек или рождения до смерти организма.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125413"/>
            <a:ext cx="8229600" cy="927100"/>
          </a:xfrm>
        </p:spPr>
        <p:txBody>
          <a:bodyPr/>
          <a:lstStyle/>
          <a:p>
            <a:pPr eaLnBrk="1" hangingPunct="1"/>
            <a:r>
              <a:rPr lang="ru-RU" smtClean="0">
                <a:solidFill>
                  <a:srgbClr val="FFFF66"/>
                </a:solidFill>
              </a:rPr>
              <a:t>Коралловые полипы</a:t>
            </a:r>
          </a:p>
        </p:txBody>
      </p:sp>
      <p:pic>
        <p:nvPicPr>
          <p:cNvPr id="28675" name="Picture 5" descr="050202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96975"/>
            <a:ext cx="9144000" cy="562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2 Атолл.swf"/>
          <p:cNvPicPr>
            <a:picLocks noRot="1" noChangeAspect="1"/>
          </p:cNvPicPr>
          <p:nvPr>
            <a:videoFile r:link="rId1"/>
          </p:nvPr>
        </p:nvPicPr>
        <p:blipFill>
          <a:blip r:embed="rId3"/>
          <a:stretch>
            <a:fillRect/>
          </a:stretch>
        </p:blipFill>
        <p:spPr>
          <a:xfrm>
            <a:off x="3381" y="0"/>
            <a:ext cx="9144000" cy="6858000"/>
          </a:xfrm>
          <a:prstGeom prst="rect">
            <a:avLst/>
          </a:prstGeom>
        </p:spPr>
      </p:pic>
    </p:spTree>
    <p:extLst>
      <p:ext uri="{BB962C8B-B14F-4D97-AF65-F5344CB8AC3E}">
        <p14:creationId xmlns:p14="http://schemas.microsoft.com/office/powerpoint/2010/main" val="5634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ru-RU" smtClean="0">
                <a:solidFill>
                  <a:srgbClr val="FFFF00"/>
                </a:solidFill>
              </a:rPr>
              <a:t>Эмбриональный период</a:t>
            </a:r>
          </a:p>
        </p:txBody>
      </p:sp>
      <p:sp>
        <p:nvSpPr>
          <p:cNvPr id="7171" name="Rectangle 3"/>
          <p:cNvSpPr>
            <a:spLocks noGrp="1" noRot="1" noChangeArrowheads="1"/>
          </p:cNvSpPr>
          <p:nvPr>
            <p:ph idx="1"/>
          </p:nvPr>
        </p:nvSpPr>
        <p:spPr/>
        <p:txBody>
          <a:bodyPr/>
          <a:lstStyle/>
          <a:p>
            <a:pPr eaLnBrk="1" hangingPunct="1"/>
            <a:r>
              <a:rPr lang="ru-RU" smtClean="0">
                <a:solidFill>
                  <a:srgbClr val="FFFF00"/>
                </a:solidFill>
              </a:rPr>
              <a:t>В эмбриональном периоде выделяют три основных этапа:</a:t>
            </a:r>
          </a:p>
          <a:p>
            <a:pPr lvl="1" eaLnBrk="1" hangingPunct="1"/>
            <a:r>
              <a:rPr lang="ru-RU" smtClean="0">
                <a:solidFill>
                  <a:srgbClr val="FFFF00"/>
                </a:solidFill>
              </a:rPr>
              <a:t>дробление</a:t>
            </a:r>
          </a:p>
          <a:p>
            <a:pPr lvl="1" eaLnBrk="1" hangingPunct="1"/>
            <a:r>
              <a:rPr lang="ru-RU" smtClean="0">
                <a:solidFill>
                  <a:srgbClr val="FFFF00"/>
                </a:solidFill>
              </a:rPr>
              <a:t>гаструляцию</a:t>
            </a:r>
          </a:p>
          <a:p>
            <a:pPr lvl="1" eaLnBrk="1" hangingPunct="1"/>
            <a:r>
              <a:rPr lang="ru-RU" smtClean="0">
                <a:solidFill>
                  <a:srgbClr val="FFFF00"/>
                </a:solidFill>
              </a:rPr>
              <a:t>первичный органогенез.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ru-RU" smtClean="0">
                <a:solidFill>
                  <a:srgbClr val="FFFF00"/>
                </a:solidFill>
              </a:rPr>
              <a:t>Дробление</a:t>
            </a:r>
          </a:p>
        </p:txBody>
      </p:sp>
      <p:sp>
        <p:nvSpPr>
          <p:cNvPr id="8195" name="Rectangle 3"/>
          <p:cNvSpPr>
            <a:spLocks noGrp="1" noRot="1" noChangeArrowheads="1"/>
          </p:cNvSpPr>
          <p:nvPr>
            <p:ph type="body" sz="half" idx="1"/>
          </p:nvPr>
        </p:nvSpPr>
        <p:spPr/>
        <p:txBody>
          <a:bodyPr/>
          <a:lstStyle/>
          <a:p>
            <a:pPr eaLnBrk="1" hangingPunct="1"/>
            <a:r>
              <a:rPr lang="ru-RU" smtClean="0">
                <a:solidFill>
                  <a:srgbClr val="FFFF00"/>
                </a:solidFill>
              </a:rPr>
              <a:t>Дробление — ряд последовательных митотических делений оплодотворенного или инициированного к развитию яйца.</a:t>
            </a:r>
          </a:p>
        </p:txBody>
      </p:sp>
      <p:pic>
        <p:nvPicPr>
          <p:cNvPr id="8196" name="Picture 9" descr="дробление_испр"/>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3141663"/>
            <a:ext cx="6553200" cy="37242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Rot="1" noChangeArrowheads="1"/>
          </p:cNvSpPr>
          <p:nvPr>
            <p:ph type="title"/>
          </p:nvPr>
        </p:nvSpPr>
        <p:spPr/>
        <p:txBody>
          <a:bodyPr/>
          <a:lstStyle/>
          <a:p>
            <a:pPr eaLnBrk="1" hangingPunct="1"/>
            <a:r>
              <a:rPr lang="ru-RU" smtClean="0">
                <a:solidFill>
                  <a:srgbClr val="FFFF00"/>
                </a:solidFill>
              </a:rPr>
              <a:t>Гаструляция</a:t>
            </a:r>
          </a:p>
        </p:txBody>
      </p:sp>
      <p:sp>
        <p:nvSpPr>
          <p:cNvPr id="9219" name="Rectangle 3"/>
          <p:cNvSpPr>
            <a:spLocks noGrp="1" noRot="1" noChangeArrowheads="1"/>
          </p:cNvSpPr>
          <p:nvPr>
            <p:ph type="body" sz="half" idx="1"/>
          </p:nvPr>
        </p:nvSpPr>
        <p:spPr/>
        <p:txBody>
          <a:bodyPr/>
          <a:lstStyle/>
          <a:p>
            <a:pPr eaLnBrk="1" hangingPunct="1">
              <a:lnSpc>
                <a:spcPct val="80000"/>
              </a:lnSpc>
            </a:pPr>
            <a:r>
              <a:rPr lang="ru-RU" sz="2400" smtClean="0">
                <a:solidFill>
                  <a:srgbClr val="FFFF00"/>
                </a:solidFill>
              </a:rPr>
              <a:t>Гаструляция — сложный процесс морфогенетических изменений, сопровождающийся размножением, ростом, направленным перемещением и дифференцировкой клеток, в результате чего образуются зародышевые листки (эктодерма, мезодерма и энтодерма) — источники зачатков тканей и органов. </a:t>
            </a:r>
          </a:p>
        </p:txBody>
      </p:sp>
      <p:pic>
        <p:nvPicPr>
          <p:cNvPr id="9220" name="Picture 6" descr="гаструляция"/>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98638" y="3925888"/>
            <a:ext cx="5546725" cy="21732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ru-RU" smtClean="0">
                <a:solidFill>
                  <a:srgbClr val="FFFF00"/>
                </a:solidFill>
              </a:rPr>
              <a:t>Первичный органогенез</a:t>
            </a:r>
          </a:p>
        </p:txBody>
      </p:sp>
      <p:sp>
        <p:nvSpPr>
          <p:cNvPr id="14339" name="Rectangle 3"/>
          <p:cNvSpPr>
            <a:spLocks noGrp="1" noRot="1" noChangeArrowheads="1"/>
          </p:cNvSpPr>
          <p:nvPr>
            <p:ph type="body" sz="half" idx="1"/>
          </p:nvPr>
        </p:nvSpPr>
        <p:spPr>
          <a:xfrm>
            <a:off x="323850" y="1412875"/>
            <a:ext cx="8569325" cy="1871663"/>
          </a:xfrm>
        </p:spPr>
        <p:txBody>
          <a:bodyPr>
            <a:normAutofit fontScale="85000" lnSpcReduction="10000"/>
          </a:bodyPr>
          <a:lstStyle/>
          <a:p>
            <a:pPr eaLnBrk="1" hangingPunct="1">
              <a:defRPr/>
            </a:pPr>
            <a:r>
              <a:rPr lang="ru-RU" dirty="0" smtClean="0">
                <a:solidFill>
                  <a:srgbClr val="FFFF00"/>
                </a:solidFill>
              </a:rPr>
              <a:t>Первичный органогенез — процесс образования комплекса осевых органов. У хордовых на этом этапе происходит закладка нервной трубки, хорды и кишечной трубки.</a:t>
            </a:r>
          </a:p>
        </p:txBody>
      </p:sp>
      <p:pic>
        <p:nvPicPr>
          <p:cNvPr id="10244" name="Picture 8" descr="первичный органогенез"/>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4375" y="3500438"/>
            <a:ext cx="7715250" cy="31019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ru-RU" smtClean="0">
                <a:solidFill>
                  <a:srgbClr val="FFFF00"/>
                </a:solidFill>
              </a:rPr>
              <a:t>Эктодерма</a:t>
            </a:r>
          </a:p>
        </p:txBody>
      </p:sp>
      <p:sp>
        <p:nvSpPr>
          <p:cNvPr id="11267" name="Rectangle 3"/>
          <p:cNvSpPr>
            <a:spLocks noGrp="1" noRot="1" noChangeArrowheads="1"/>
          </p:cNvSpPr>
          <p:nvPr>
            <p:ph idx="1"/>
          </p:nvPr>
        </p:nvSpPr>
        <p:spPr/>
        <p:txBody>
          <a:bodyPr/>
          <a:lstStyle/>
          <a:p>
            <a:pPr eaLnBrk="1" hangingPunct="1">
              <a:buFontTx/>
              <a:buNone/>
            </a:pPr>
            <a:r>
              <a:rPr lang="ru-RU" smtClean="0">
                <a:solidFill>
                  <a:srgbClr val="FFFF00"/>
                </a:solidFill>
              </a:rPr>
              <a:t>	Эктодерма — наружный зародышевый листок эмбриона на ранних стадиях развития. Из эктодермы образуются:</a:t>
            </a:r>
          </a:p>
          <a:p>
            <a:pPr eaLnBrk="1" hangingPunct="1"/>
            <a:r>
              <a:rPr lang="ru-RU" smtClean="0">
                <a:solidFill>
                  <a:srgbClr val="FFFF00"/>
                </a:solidFill>
              </a:rPr>
              <a:t>кожный эпителий,</a:t>
            </a:r>
          </a:p>
          <a:p>
            <a:pPr eaLnBrk="1" hangingPunct="1"/>
            <a:r>
              <a:rPr lang="ru-RU" smtClean="0">
                <a:solidFill>
                  <a:srgbClr val="FFFF00"/>
                </a:solidFill>
              </a:rPr>
              <a:t>нервная система,</a:t>
            </a:r>
          </a:p>
          <a:p>
            <a:pPr eaLnBrk="1" hangingPunct="1"/>
            <a:r>
              <a:rPr lang="ru-RU" smtClean="0">
                <a:solidFill>
                  <a:srgbClr val="FFFF00"/>
                </a:solidFill>
              </a:rPr>
              <a:t>органы чувств,</a:t>
            </a:r>
          </a:p>
          <a:p>
            <a:pPr eaLnBrk="1" hangingPunct="1"/>
            <a:r>
              <a:rPr lang="ru-RU" smtClean="0">
                <a:solidFill>
                  <a:srgbClr val="FFFF00"/>
                </a:solidFill>
              </a:rPr>
              <a:t>передний и задний отделы кишечной трубки.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ru-RU" smtClean="0">
                <a:solidFill>
                  <a:srgbClr val="FFFF00"/>
                </a:solidFill>
              </a:rPr>
              <a:t>Энтодерма</a:t>
            </a:r>
          </a:p>
        </p:txBody>
      </p:sp>
      <p:sp>
        <p:nvSpPr>
          <p:cNvPr id="16387" name="Rectangle 3"/>
          <p:cNvSpPr>
            <a:spLocks noGrp="1" noRot="1" noChangeArrowheads="1"/>
          </p:cNvSpPr>
          <p:nvPr>
            <p:ph idx="1"/>
          </p:nvPr>
        </p:nvSpPr>
        <p:spPr/>
        <p:txBody>
          <a:bodyPr>
            <a:normAutofit lnSpcReduction="10000"/>
          </a:bodyPr>
          <a:lstStyle/>
          <a:p>
            <a:pPr eaLnBrk="1" hangingPunct="1">
              <a:lnSpc>
                <a:spcPct val="90000"/>
              </a:lnSpc>
              <a:buFont typeface="Arial" pitchFamily="34" charset="0"/>
              <a:buNone/>
              <a:defRPr/>
            </a:pPr>
            <a:r>
              <a:rPr lang="ru-RU" dirty="0" smtClean="0">
                <a:solidFill>
                  <a:srgbClr val="FFFF00"/>
                </a:solidFill>
              </a:rPr>
              <a:t>	Энтодерма — внутренний зародышевый листок многоклеточных животных. У позвоночных из энтодермы развивается:</a:t>
            </a:r>
          </a:p>
          <a:p>
            <a:pPr eaLnBrk="1" hangingPunct="1">
              <a:lnSpc>
                <a:spcPct val="90000"/>
              </a:lnSpc>
              <a:defRPr/>
            </a:pPr>
            <a:r>
              <a:rPr lang="ru-RU" dirty="0" smtClean="0">
                <a:solidFill>
                  <a:srgbClr val="FFFF00"/>
                </a:solidFill>
              </a:rPr>
              <a:t>слизистая оболочка всего кишечника и связанные с ним железы (печень, поджелудочная железа и др.).</a:t>
            </a:r>
          </a:p>
          <a:p>
            <a:pPr eaLnBrk="1" hangingPunct="1">
              <a:lnSpc>
                <a:spcPct val="90000"/>
              </a:lnSpc>
              <a:defRPr/>
            </a:pPr>
            <a:r>
              <a:rPr lang="ru-RU" dirty="0" smtClean="0">
                <a:solidFill>
                  <a:srgbClr val="FFFF00"/>
                </a:solidFill>
              </a:rPr>
              <a:t>у рыб, кроме того — плавательный пузырь и внутренние жабры.</a:t>
            </a:r>
          </a:p>
          <a:p>
            <a:pPr eaLnBrk="1" hangingPunct="1">
              <a:lnSpc>
                <a:spcPct val="90000"/>
              </a:lnSpc>
              <a:defRPr/>
            </a:pPr>
            <a:r>
              <a:rPr lang="ru-RU" dirty="0" smtClean="0">
                <a:solidFill>
                  <a:srgbClr val="FFFF00"/>
                </a:solidFill>
              </a:rPr>
              <a:t>у высших позвоночных — лёгкие.</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rgbClr val="FFCC66"/>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740</TotalTime>
  <Words>298</Words>
  <Application>Microsoft Office PowerPoint</Application>
  <PresentationFormat>Экран (4:3)</PresentationFormat>
  <Paragraphs>75</Paragraphs>
  <Slides>31</Slides>
  <Notes>0</Notes>
  <HiddenSlides>0</HiddenSlides>
  <MMClips>6</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Оформление по умолчанию</vt:lpstr>
      <vt:lpstr>Тема №2</vt:lpstr>
      <vt:lpstr>Ткани – это группа клеток, специализированных по выполнению определенных функций</vt:lpstr>
      <vt:lpstr>Развитие (онтогенез)</vt:lpstr>
      <vt:lpstr>Эмбриональный период</vt:lpstr>
      <vt:lpstr>Дробление</vt:lpstr>
      <vt:lpstr>Гаструляция</vt:lpstr>
      <vt:lpstr>Первичный органогенез</vt:lpstr>
      <vt:lpstr>Эктодерма</vt:lpstr>
      <vt:lpstr>Энтодерма</vt:lpstr>
      <vt:lpstr>Мезодерма</vt:lpstr>
      <vt:lpstr>Постэмбриональный период</vt:lpstr>
      <vt:lpstr>Прямое развитие</vt:lpstr>
      <vt:lpstr>Развитие с превращением или метаморфозом (непрямое развитие)</vt:lpstr>
      <vt:lpstr>Внутреннее строение губок</vt:lpstr>
      <vt:lpstr>Типы строения губок</vt:lpstr>
      <vt:lpstr>Губки</vt:lpstr>
      <vt:lpstr>Тип кишечнополостные</vt:lpstr>
      <vt:lpstr>Классификация кишечнополосных</vt:lpstr>
      <vt:lpstr>Положение кишечнополостных в животном мире</vt:lpstr>
      <vt:lpstr>Строение пресноводной гидры</vt:lpstr>
      <vt:lpstr>Презентация PowerPoint</vt:lpstr>
      <vt:lpstr>Презентация PowerPoint</vt:lpstr>
      <vt:lpstr>Презентация PowerPoint</vt:lpstr>
      <vt:lpstr>Вегетативное размножение гидры</vt:lpstr>
      <vt:lpstr>Презентация PowerPoint</vt:lpstr>
      <vt:lpstr>Половое размножение гидроидных</vt:lpstr>
      <vt:lpstr>Различные виды гидроидных</vt:lpstr>
      <vt:lpstr>Сцифоидные медузы</vt:lpstr>
      <vt:lpstr>Презентация PowerPoint</vt:lpstr>
      <vt:lpstr>Коралловые полипы</vt:lpstr>
      <vt:lpstr>Презентация PowerPoint</vt:lpstr>
    </vt:vector>
  </TitlesOfParts>
  <Company>Дом, милый 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№2</dc:title>
  <dc:creator>Маша + Эдик</dc:creator>
  <cp:lastModifiedBy>пк</cp:lastModifiedBy>
  <cp:revision>46</cp:revision>
  <dcterms:created xsi:type="dcterms:W3CDTF">2006-07-04T16:11:52Z</dcterms:created>
  <dcterms:modified xsi:type="dcterms:W3CDTF">2022-11-22T10:53:11Z</dcterms:modified>
</cp:coreProperties>
</file>