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8" r:id="rId2"/>
    <p:sldId id="317" r:id="rId3"/>
    <p:sldId id="263" r:id="rId4"/>
    <p:sldId id="264" r:id="rId5"/>
    <p:sldId id="265" r:id="rId6"/>
    <p:sldId id="328" r:id="rId7"/>
    <p:sldId id="289" r:id="rId8"/>
    <p:sldId id="322" r:id="rId9"/>
    <p:sldId id="291" r:id="rId10"/>
    <p:sldId id="290" r:id="rId11"/>
    <p:sldId id="324" r:id="rId12"/>
    <p:sldId id="271" r:id="rId13"/>
    <p:sldId id="319" r:id="rId14"/>
    <p:sldId id="325" r:id="rId15"/>
    <p:sldId id="272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FFF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4" autoAdjust="0"/>
  </p:normalViewPr>
  <p:slideViewPr>
    <p:cSldViewPr>
      <p:cViewPr varScale="1">
        <p:scale>
          <a:sx n="66" d="100"/>
          <a:sy n="66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E4662A-979C-4140-BD0D-35DF34E24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E35563-4D64-445F-BEFC-AF0371F0B10D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818AC4-CF6C-49E5-8F58-4FEC3A3F8A9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AFDE60-ECBD-4101-A77C-BA1AA597DAF3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80445C-B315-4AC0-A953-FA2EF2556BFE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F7E1AA-AACB-4F36-853D-E15173AA3DD6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F0E99B-AD3F-4C76-A178-7C498D23568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9C4D740-4809-4558-A65F-265C772C49F3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DDE413-9853-40E2-970F-B927329B628F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9B45C8-3249-4B83-82C4-A0D018E31AEE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0DEE1-EA04-48DE-BBF2-5C800FFA4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9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FE8A5-7BAD-4FAF-9320-8806DCFFB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A95F-8A62-4F61-B284-FC941C009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D39F-384B-41C8-B64E-CF6703B8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B7489-DFF7-4D62-8616-B4BED3297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3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D422-5550-4A23-A5D6-38612D689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1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0352-0EF8-4662-B15B-8EC0D4B42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20FC-E668-4D93-BC1F-D3C940413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0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D29E-6321-4537-931D-CFBCA639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7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F96B-5FC7-40B7-B911-F23A0BD80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2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0501-C3DA-4031-A1A2-1686B1F1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885CB-67B2-4E75-91F4-3FE388F58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4AD8BB1-D962-4388-BE14-18FF9BC9B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2;&#1086;&#1080;%20&#1076;&#1086;&#1082;&#1091;&#1084;&#1077;&#1085;&#1090;&#1099;\&#1055;&#1086;&#1085;&#1086;&#1084;&#1072;&#1088;&#1077;&#1074;&#1072;\YandexDisk\&#1044;&#1086;&#1082;&#1091;&#1084;&#1077;&#1085;&#1090;&#1099;\02%20&#1044;&#1080;&#1089;&#1094;&#1080;&#1087;&#1083;&#1080;&#1085;&#1099;\&#1047;&#1086;&#1086;&#1083;&#1086;&#1075;&#1080;&#1103;\&#1060;&#1080;&#1083;&#1100;&#1084;&#1099;\01%20&#1076;&#1077;&#1083;&#1077;&#1085;&#1080;&#1077;%20&#1072;&#1084;&#1077;&#1073;&#1099;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1989138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Класс саркодовые – </a:t>
            </a:r>
            <a:r>
              <a:rPr lang="en-US" sz="3200"/>
              <a:t>Sarcodina</a:t>
            </a:r>
            <a:endParaRPr lang="ru-RU" sz="32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771775" y="3605213"/>
            <a:ext cx="55451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Отряды:	корненожки</a:t>
            </a:r>
          </a:p>
          <a:p>
            <a:pPr eaLnBrk="1" hangingPunct="1"/>
            <a:r>
              <a:rPr lang="ru-RU" sz="2800"/>
              <a:t>		солнечники</a:t>
            </a:r>
          </a:p>
          <a:p>
            <a:pPr eaLnBrk="1" hangingPunct="1"/>
            <a:r>
              <a:rPr lang="ru-RU" sz="2800"/>
              <a:t>		радиолярии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1"/>
                </a:solidFill>
              </a:rPr>
              <a:t>ТИП САРКОЖГУТИКОНОСЦЫ – </a:t>
            </a:r>
            <a:r>
              <a:rPr lang="en-US" sz="4000" b="1" smtClean="0">
                <a:solidFill>
                  <a:schemeClr val="tx1"/>
                </a:solidFill>
              </a:rPr>
              <a:t>SARCOMASTIGOPHORA</a:t>
            </a:r>
            <a:endParaRPr lang="ru-RU" sz="4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782638"/>
          </a:xfrm>
        </p:spPr>
        <p:txBody>
          <a:bodyPr/>
          <a:lstStyle/>
          <a:p>
            <a:pPr eaLnBrk="1" hangingPunct="1"/>
            <a:r>
              <a:rPr lang="ru-RU" smtClean="0"/>
              <a:t>Раковинные амебы:</a:t>
            </a:r>
          </a:p>
        </p:txBody>
      </p:sp>
      <p:pic>
        <p:nvPicPr>
          <p:cNvPr id="23555" name="Picture 6" descr="арцелл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638" y="3878263"/>
            <a:ext cx="2339975" cy="2714625"/>
          </a:xfrm>
          <a:noFill/>
        </p:spPr>
      </p:pic>
      <p:pic>
        <p:nvPicPr>
          <p:cNvPr id="23556" name="Picture 8" descr="дифлугия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638" y="1052513"/>
            <a:ext cx="2339975" cy="2663825"/>
          </a:xfrm>
          <a:noFill/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790950" y="1628775"/>
            <a:ext cx="2819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Дифлугия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(справа – фотография)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3779838" y="4941888"/>
            <a:ext cx="2819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Арцелла</a:t>
            </a:r>
          </a:p>
          <a:p>
            <a:pPr eaLnBrk="1" hangingPunct="1">
              <a:spcBef>
                <a:spcPct val="50000"/>
              </a:spcBef>
            </a:pPr>
            <a:r>
              <a:rPr lang="ru-RU" b="1"/>
              <a:t>(справа – фотография)</a:t>
            </a:r>
          </a:p>
        </p:txBody>
      </p:sp>
      <p:pic>
        <p:nvPicPr>
          <p:cNvPr id="23559" name="Picture 13" descr="Раковин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1052513"/>
            <a:ext cx="3657600" cy="554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Фораминиферы</a:t>
            </a:r>
          </a:p>
        </p:txBody>
      </p:sp>
      <p:sp>
        <p:nvSpPr>
          <p:cNvPr id="24579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Морские планктонные животные</a:t>
            </a:r>
          </a:p>
          <a:p>
            <a:r>
              <a:rPr lang="ru-RU" smtClean="0"/>
              <a:t>Имеют раковину – наружный скелет – с многочисленными отверстиями, в которые выходят тонкие и длинные ложноножки, которые способствуют плавучести.</a:t>
            </a:r>
          </a:p>
          <a:p>
            <a:r>
              <a:rPr lang="ru-RU" smtClean="0"/>
              <a:t>Гетеротрофы.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>
          <a:xfrm>
            <a:off x="4932363" y="1700213"/>
            <a:ext cx="4211637" cy="24479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Различные виды фораминифер</a:t>
            </a:r>
          </a:p>
        </p:txBody>
      </p:sp>
      <p:pic>
        <p:nvPicPr>
          <p:cNvPr id="25603" name="Picture 5" descr="02_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3"/>
            <a:ext cx="4810125" cy="6856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Отряд Солнечники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Обитают в пресных водоемах</a:t>
            </a:r>
          </a:p>
          <a:p>
            <a:pPr eaLnBrk="1" hangingPunct="1"/>
            <a:r>
              <a:rPr lang="ru-RU" smtClean="0"/>
              <a:t>Форма тела – шарообразная</a:t>
            </a:r>
          </a:p>
          <a:p>
            <a:pPr eaLnBrk="1" hangingPunct="1"/>
            <a:r>
              <a:rPr lang="ru-RU" smtClean="0"/>
              <a:t>Тонкие длинные ложноножки имеют осевую нить</a:t>
            </a:r>
          </a:p>
        </p:txBody>
      </p:sp>
      <p:pic>
        <p:nvPicPr>
          <p:cNvPr id="26628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628775"/>
            <a:ext cx="4473575" cy="447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Радиолярии (лучевеки)</a:t>
            </a:r>
          </a:p>
        </p:txBody>
      </p:sp>
      <p:sp>
        <p:nvSpPr>
          <p:cNvPr id="27651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Планктонные организмы, обитающие преимущественно в тёплых океанических водах.</a:t>
            </a:r>
          </a:p>
          <a:p>
            <a:r>
              <a:rPr lang="ru-RU" smtClean="0"/>
              <a:t>Скелет состоит из диоксида кремния или из сернокислого стронция.</a:t>
            </a:r>
          </a:p>
          <a:p>
            <a:r>
              <a:rPr lang="ru-RU" smtClean="0"/>
              <a:t>Скелет находится внутри клетки. Лучи служат для укрепления псевдопоий.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02_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68875" cy="6856413"/>
          </a:xfrm>
          <a:noFill/>
        </p:spPr>
      </p:pic>
      <p:sp>
        <p:nvSpPr>
          <p:cNvPr id="28675" name="Rectangle 11"/>
          <p:cNvSpPr>
            <a:spLocks noGrp="1" noChangeArrowheads="1"/>
          </p:cNvSpPr>
          <p:nvPr>
            <p:ph type="title"/>
          </p:nvPr>
        </p:nvSpPr>
        <p:spPr>
          <a:xfrm>
            <a:off x="5292725" y="1412875"/>
            <a:ext cx="3527425" cy="302418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Различные виды радиолярий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Характеристика саркодовых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341688"/>
          </a:xfrm>
        </p:spPr>
        <p:txBody>
          <a:bodyPr/>
          <a:lstStyle/>
          <a:p>
            <a:pPr eaLnBrk="1" hangingPunct="1"/>
            <a:r>
              <a:rPr lang="ru-RU" smtClean="0"/>
              <a:t>отсутствие плотной клеточной оболочки (пелликулы);</a:t>
            </a:r>
          </a:p>
          <a:p>
            <a:pPr eaLnBrk="1" hangingPunct="1"/>
            <a:r>
              <a:rPr lang="ru-RU" smtClean="0"/>
              <a:t>способность к образованию ложноножек, которые служат для передвижения и захвата пищи;</a:t>
            </a:r>
          </a:p>
          <a:p>
            <a:pPr eaLnBrk="1" hangingPunct="1"/>
            <a:r>
              <a:rPr lang="ru-RU" smtClean="0"/>
              <a:t>гетеротрофное питание.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8313" y="5013325"/>
            <a:ext cx="83518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/>
              <a:t>Саркодовые обитают в пресной и соленой воде, в почве.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63817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1"/>
                </a:solidFill>
              </a:rPr>
              <a:t>Отряд Корненожки</a:t>
            </a:r>
          </a:p>
        </p:txBody>
      </p:sp>
      <p:pic>
        <p:nvPicPr>
          <p:cNvPr id="17411" name="Picture 5" descr="02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412875"/>
            <a:ext cx="4498975" cy="4498975"/>
          </a:xfrm>
          <a:noFill/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539750" y="6021388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Строение амебы протей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0" y="83661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/>
              <a:t>Амеба протей – </a:t>
            </a:r>
            <a:r>
              <a:rPr lang="en-US" sz="2400"/>
              <a:t>Amoeba proteus</a:t>
            </a:r>
            <a:endParaRPr lang="ru-RU" sz="2400"/>
          </a:p>
        </p:txBody>
      </p:sp>
      <p:pic>
        <p:nvPicPr>
          <p:cNvPr id="17414" name="Picture 21" descr="амеба проте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412875"/>
            <a:ext cx="3203575" cy="4498975"/>
          </a:xfrm>
          <a:noFill/>
        </p:spPr>
      </p:pic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5435600" y="6021388"/>
            <a:ext cx="3313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Амеба протей (фото)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620713"/>
            <a:ext cx="3203575" cy="2016125"/>
          </a:xfrm>
        </p:spPr>
        <p:txBody>
          <a:bodyPr/>
          <a:lstStyle/>
          <a:p>
            <a:pPr eaLnBrk="1" hangingPunct="1"/>
            <a:r>
              <a:rPr lang="ru-RU" sz="4000" smtClean="0"/>
              <a:t>Питание амебы</a:t>
            </a:r>
          </a:p>
        </p:txBody>
      </p:sp>
      <p:pic>
        <p:nvPicPr>
          <p:cNvPr id="18435" name="Picture 4" descr="02_0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7692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88" y="274638"/>
            <a:ext cx="2627312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Размножение амебы</a:t>
            </a:r>
          </a:p>
        </p:txBody>
      </p:sp>
      <p:pic>
        <p:nvPicPr>
          <p:cNvPr id="19459" name="Picture 7" descr="04_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463"/>
            <a:ext cx="6516688" cy="2492375"/>
          </a:xfrm>
          <a:noFill/>
        </p:spPr>
      </p:pic>
      <p:pic>
        <p:nvPicPr>
          <p:cNvPr id="19460" name="Picture 9" descr="02_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924175"/>
            <a:ext cx="6804025" cy="3792538"/>
          </a:xfrm>
          <a:noFill/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0" y="3716338"/>
            <a:ext cx="2339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/>
              <a:t>Цисты амеб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1 деление амебы.swf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Дизентерийная амёба</a:t>
            </a:r>
          </a:p>
        </p:txBody>
      </p:sp>
      <p:pic>
        <p:nvPicPr>
          <p:cNvPr id="20483" name="Picture 8" descr="амеба мал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16613" y="1773238"/>
            <a:ext cx="3192462" cy="3600450"/>
          </a:xfrm>
          <a:noFill/>
        </p:spPr>
      </p:pic>
      <p:pic>
        <p:nvPicPr>
          <p:cNvPr id="20484" name="Picture 13" descr="Дизен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773238"/>
            <a:ext cx="5786438" cy="3598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err="1" smtClean="0"/>
              <a:t>Мальпигамёба</a:t>
            </a:r>
            <a:r>
              <a:rPr lang="ru-RU" dirty="0"/>
              <a:t/>
            </a:r>
            <a:br>
              <a:rPr lang="ru-RU" dirty="0"/>
            </a:br>
            <a:r>
              <a:rPr lang="en-US" i="1" dirty="0" err="1" smtClean="0"/>
              <a:t>Malpighamoeba</a:t>
            </a:r>
            <a:r>
              <a:rPr lang="en-US" i="1" dirty="0" smtClean="0"/>
              <a:t> </a:t>
            </a:r>
            <a:r>
              <a:rPr lang="en-US" i="1" dirty="0" err="1" smtClean="0"/>
              <a:t>mellificae</a:t>
            </a:r>
            <a:endParaRPr lang="ru-RU" i="1" dirty="0"/>
          </a:p>
        </p:txBody>
      </p:sp>
      <p:pic>
        <p:nvPicPr>
          <p:cNvPr id="21507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300" y="1600200"/>
            <a:ext cx="2184400" cy="4525963"/>
          </a:xfrm>
        </p:spPr>
      </p:pic>
      <p:pic>
        <p:nvPicPr>
          <p:cNvPr id="21508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119313"/>
            <a:ext cx="4762500" cy="3484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/>
              <a:t>Различные виды голых амеб</a:t>
            </a:r>
          </a:p>
        </p:txBody>
      </p:sp>
      <p:pic>
        <p:nvPicPr>
          <p:cNvPr id="22531" name="Picture 9" descr="Виды амеб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39800"/>
            <a:ext cx="8604250" cy="5802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183</Words>
  <Application>Microsoft Office PowerPoint</Application>
  <PresentationFormat>Экран (4:3)</PresentationFormat>
  <Paragraphs>48</Paragraphs>
  <Slides>15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ТИП САРКОЖГУТИКОНОСЦЫ – SARCOMASTIGOPHORA</vt:lpstr>
      <vt:lpstr>Характеристика саркодовых</vt:lpstr>
      <vt:lpstr>Отряд Корненожки</vt:lpstr>
      <vt:lpstr>Питание амебы</vt:lpstr>
      <vt:lpstr>Размножение амебы</vt:lpstr>
      <vt:lpstr>Презентация PowerPoint</vt:lpstr>
      <vt:lpstr>Дизентерийная амёба</vt:lpstr>
      <vt:lpstr>Мальпигамёба Malpighamoeba mellificae</vt:lpstr>
      <vt:lpstr>Различные виды голых амеб</vt:lpstr>
      <vt:lpstr>Раковинные амебы:</vt:lpstr>
      <vt:lpstr>Фораминиферы</vt:lpstr>
      <vt:lpstr>Различные виды фораминифер</vt:lpstr>
      <vt:lpstr>Отряд Солнечники</vt:lpstr>
      <vt:lpstr>Радиолярии (лучевеки)</vt:lpstr>
      <vt:lpstr>Различные виды радиолярий</vt:lpstr>
    </vt:vector>
  </TitlesOfParts>
  <Company>Дом, милый 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</dc:title>
  <dc:creator>Маша + Эдик</dc:creator>
  <cp:lastModifiedBy>пк</cp:lastModifiedBy>
  <cp:revision>78</cp:revision>
  <dcterms:created xsi:type="dcterms:W3CDTF">2006-07-04T10:36:46Z</dcterms:created>
  <dcterms:modified xsi:type="dcterms:W3CDTF">2022-12-28T07:16:19Z</dcterms:modified>
</cp:coreProperties>
</file>