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7" r:id="rId2"/>
    <p:sldId id="308" r:id="rId3"/>
    <p:sldId id="309" r:id="rId4"/>
    <p:sldId id="310" r:id="rId5"/>
    <p:sldId id="311" r:id="rId6"/>
    <p:sldId id="320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  <a:srgbClr val="FFF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9" autoAdjust="0"/>
    <p:restoredTop sz="94664" autoAdjust="0"/>
  </p:normalViewPr>
  <p:slideViewPr>
    <p:cSldViewPr>
      <p:cViewPr varScale="1">
        <p:scale>
          <a:sx n="66" d="100"/>
          <a:sy n="66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E4662A-979C-4140-BD0D-35DF34E241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6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5E76455-5C82-42B5-9C24-9F3C3AD671AB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4617A6-DFC8-4345-9DC0-CC7B3BFF5150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9A77AD2-72CD-4587-B3BC-A641667427AD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05ED0FE-A0C1-40DB-8CE6-C5539B09D61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0E38A4-C024-42DF-A003-F4D98B19F787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DEE1-EA04-48DE-BBF2-5C800FFA4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0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FE8A5-7BAD-4FAF-9320-8806DCFFB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3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FA95F-8A62-4F61-B284-FC941C009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904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9D39F-384B-41C8-B64E-CF6703B88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1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B7489-DFF7-4D62-8616-B4BED3297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3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4D422-5550-4A23-A5D6-38612D689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41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F0352-0EF8-4662-B15B-8EC0D4B42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57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C20FC-E668-4D93-BC1F-D3C940413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20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FD29E-6321-4537-931D-CFBCA6393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7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F96B-5FC7-40B7-B911-F23A0BD80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02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50501-C3DA-4031-A1A2-1686B1F12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58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85CB-67B2-4E75-91F4-3FE388F589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4AD8BB1-D962-4388-BE14-18FF9BC9B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tx1"/>
                </a:solidFill>
              </a:rPr>
              <a:t>ТИП РЕСНИЧНЫЕ - </a:t>
            </a:r>
            <a:r>
              <a:rPr lang="en-US" sz="4000" b="1" smtClean="0">
                <a:solidFill>
                  <a:schemeClr val="tx1"/>
                </a:solidFill>
              </a:rPr>
              <a:t>CILIOPHORA</a:t>
            </a:r>
            <a:endParaRPr lang="ru-RU" sz="4000" b="1" smtClean="0">
              <a:solidFill>
                <a:schemeClr val="tx1"/>
              </a:solidFill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0" y="69215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/>
              <a:t>Класс Инфузории -</a:t>
            </a:r>
            <a:r>
              <a:rPr lang="en-US" sz="2800"/>
              <a:t> Infusoria</a:t>
            </a:r>
            <a:endParaRPr lang="ru-RU" sz="280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/>
              <a:t>Представитель: инфузория туфелька – </a:t>
            </a:r>
            <a:r>
              <a:rPr lang="en-US" sz="2400"/>
              <a:t>Paramecium caudatum</a:t>
            </a:r>
            <a:endParaRPr lang="ru-RU" sz="2400"/>
          </a:p>
        </p:txBody>
      </p:sp>
      <p:pic>
        <p:nvPicPr>
          <p:cNvPr id="55301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538" y="1654175"/>
            <a:ext cx="8924925" cy="5203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300788" y="3357563"/>
            <a:ext cx="2663825" cy="2089150"/>
          </a:xfrm>
        </p:spPr>
        <p:txBody>
          <a:bodyPr/>
          <a:lstStyle/>
          <a:p>
            <a:pPr algn="l" eaLnBrk="1" hangingPunct="1"/>
            <a:r>
              <a:rPr lang="ru-RU" sz="2400" smtClean="0"/>
              <a:t>Схема движения реснички</a:t>
            </a:r>
            <a:r>
              <a:rPr lang="en-US" sz="2400" smtClean="0"/>
              <a:t> </a:t>
            </a:r>
            <a:r>
              <a:rPr lang="ru-RU" sz="2400" smtClean="0"/>
              <a:t>инфузории</a:t>
            </a:r>
          </a:p>
        </p:txBody>
      </p:sp>
      <p:pic>
        <p:nvPicPr>
          <p:cNvPr id="56323" name="Picture 3" descr="03_0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513" y="0"/>
            <a:ext cx="5878512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Схема конъюгации инфузорий</a:t>
            </a:r>
          </a:p>
        </p:txBody>
      </p:sp>
      <p:pic>
        <p:nvPicPr>
          <p:cNvPr id="57347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8" b="9966"/>
          <a:stretch>
            <a:fillRect/>
          </a:stretch>
        </p:blipFill>
        <p:spPr>
          <a:xfrm>
            <a:off x="228600" y="1341438"/>
            <a:ext cx="8686800" cy="5327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03_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981075"/>
            <a:ext cx="575945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1" name="Picture 3" descr="03_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26924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pPr eaLnBrk="1" hangingPunct="1"/>
            <a:r>
              <a:rPr lang="ru-RU" smtClean="0"/>
              <a:t>Свободноживущие инфузории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31775" y="6184900"/>
            <a:ext cx="2684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/>
              <a:t>Сувойка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203575" y="5300663"/>
            <a:ext cx="381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/>
              <a:t>Стилонихия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7164388" y="5300663"/>
            <a:ext cx="173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/>
              <a:t>Трубач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4"/>
          <p:cNvSpPr txBox="1">
            <a:spLocks noChangeArrowheads="1"/>
          </p:cNvSpPr>
          <p:nvPr/>
        </p:nvSpPr>
        <p:spPr bwMode="auto">
          <a:xfrm>
            <a:off x="5148263" y="1628775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</a:rPr>
              <a:t>Панцирные инфузории</a:t>
            </a:r>
          </a:p>
        </p:txBody>
      </p:sp>
      <p:sp>
        <p:nvSpPr>
          <p:cNvPr id="59395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ru-RU" smtClean="0"/>
              <a:t>Симбиотические инфузории</a:t>
            </a:r>
          </a:p>
        </p:txBody>
      </p:sp>
      <p:pic>
        <p:nvPicPr>
          <p:cNvPr id="59396" name="Picture 8" descr="D:\Мои документы\01 кафедра\слайды зоология\Споровики и инфузории\Инфузория из желуд. жвачных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349375"/>
            <a:ext cx="428625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Паразитические инфузории</a:t>
            </a:r>
          </a:p>
        </p:txBody>
      </p:sp>
      <p:pic>
        <p:nvPicPr>
          <p:cNvPr id="60419" name="Picture 5" descr="03_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989138"/>
            <a:ext cx="3163888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0" y="1316038"/>
            <a:ext cx="4427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</a:rPr>
              <a:t>Балантидия</a:t>
            </a:r>
          </a:p>
        </p:txBody>
      </p:sp>
      <p:sp>
        <p:nvSpPr>
          <p:cNvPr id="60421" name="Text Box 7"/>
          <p:cNvSpPr txBox="1">
            <a:spLocks noChangeArrowheads="1"/>
          </p:cNvSpPr>
          <p:nvPr/>
        </p:nvSpPr>
        <p:spPr bwMode="auto">
          <a:xfrm>
            <a:off x="4483100" y="1387475"/>
            <a:ext cx="4427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</a:rPr>
              <a:t>Ихтиофтириус</a:t>
            </a:r>
          </a:p>
        </p:txBody>
      </p:sp>
      <p:pic>
        <p:nvPicPr>
          <p:cNvPr id="60422" name="Picture 8" descr="ихтиофти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1989138"/>
            <a:ext cx="4354512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40</Words>
  <Application>Microsoft Office PowerPoint</Application>
  <PresentationFormat>Экран (4:3)</PresentationFormat>
  <Paragraphs>19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ТИП РЕСНИЧНЫЕ - CILIOPHORA</vt:lpstr>
      <vt:lpstr>Схема движения реснички инфузории</vt:lpstr>
      <vt:lpstr>Схема конъюгации инфузорий</vt:lpstr>
      <vt:lpstr>Свободноживущие инфузории</vt:lpstr>
      <vt:lpstr>Симбиотические инфузории</vt:lpstr>
      <vt:lpstr>Паразитические инфузории</vt:lpstr>
    </vt:vector>
  </TitlesOfParts>
  <Company>Дом, милый 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</dc:title>
  <dc:creator>Маша + Эдик</dc:creator>
  <cp:lastModifiedBy>пк</cp:lastModifiedBy>
  <cp:revision>78</cp:revision>
  <dcterms:created xsi:type="dcterms:W3CDTF">2006-07-04T10:36:46Z</dcterms:created>
  <dcterms:modified xsi:type="dcterms:W3CDTF">2022-12-28T07:20:33Z</dcterms:modified>
</cp:coreProperties>
</file>