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DE4C-6BC5-42B1-9DB7-AB11773A8527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C60D-C386-46B8-91F0-D3DF6C0DA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Племенная работа в коневодстве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племенной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Совершенствование существующих пород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новых пород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Получение единичных лошадей экстра-класса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племенной работы в коневодстве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Долгая смена поколений (10-12 лет)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Малоплодность</a:t>
            </a:r>
            <a:r>
              <a:rPr lang="ru-RU" dirty="0" smtClean="0"/>
              <a:t> лошадей, позднее созревание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Небольшое поголовье племенных лошадей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Высокая ценность отдельных животных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Многочисленность селекционируемых признаков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Субъективность оценки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при племенной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Отбор животных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Составление пар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Оценка животных по качеству потомства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Чистопородное разведение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Чистокровные породы (арабская, чистокровная верховая, ахалтекинская) – прилитие крови не допускается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Чистопородное разведение – допускается незначительное прилитие крови родственных пород (до 1/8)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Полукровные породы  – прилитие большой доли крови других пород (до ½ и более) не лишает породы чистокровности. При доли вводимой породы более ½ животные называются высококровными.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Скрещивание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Вводное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Промышленное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Воспроизводительное</a:t>
            </a:r>
          </a:p>
          <a:p>
            <a:pPr marL="822960" lvl="1" indent="-457200">
              <a:buFont typeface="+mj-lt"/>
              <a:buAutoNum type="alphaLcParenR"/>
            </a:pPr>
            <a:r>
              <a:rPr lang="ru-RU" dirty="0" smtClean="0"/>
              <a:t>Простое</a:t>
            </a:r>
          </a:p>
          <a:p>
            <a:pPr marL="822960" lvl="1" indent="-457200">
              <a:buFont typeface="+mj-lt"/>
              <a:buAutoNum type="alphaLcParenR"/>
            </a:pPr>
            <a:r>
              <a:rPr lang="ru-RU" dirty="0" smtClean="0"/>
              <a:t>сложное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Поглотительное</a:t>
            </a:r>
          </a:p>
          <a:p>
            <a:pPr marL="457200" indent="-457200">
              <a:buFont typeface="+mj-lt"/>
              <a:buAutoNum type="arabicPeriod"/>
            </a:pPr>
            <a:r>
              <a:rPr lang="ru-RU" smtClean="0"/>
              <a:t>Переменое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19</TotalTime>
  <Words>128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Century</vt:lpstr>
      <vt:lpstr>Тема11</vt:lpstr>
      <vt:lpstr>Племенная работа в коневодстве</vt:lpstr>
      <vt:lpstr>Цели племенной работы</vt:lpstr>
      <vt:lpstr>Трудности племенной работы в коневодстве</vt:lpstr>
      <vt:lpstr>Мероприятия при племенной работе</vt:lpstr>
      <vt:lpstr>Чистопородное разведение</vt:lpstr>
      <vt:lpstr>Скрещивание</vt:lpstr>
    </vt:vector>
  </TitlesOfParts>
  <Company>Ставропольский ГАУ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Племенная работа в коневодстве</dc:title>
  <dc:creator>300 Гигиена</dc:creator>
  <cp:lastModifiedBy>Учетная запись Майкрософт</cp:lastModifiedBy>
  <cp:revision>3</cp:revision>
  <dcterms:created xsi:type="dcterms:W3CDTF">2015-12-03T07:03:26Z</dcterms:created>
  <dcterms:modified xsi:type="dcterms:W3CDTF">2024-02-25T15:11:46Z</dcterms:modified>
</cp:coreProperties>
</file>