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5248" y="1524000"/>
            <a:ext cx="8841504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250" y="4876800"/>
            <a:ext cx="7164665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024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4777" y="0"/>
            <a:ext cx="67972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6241" y="0"/>
            <a:ext cx="670575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171" y="4724400"/>
            <a:ext cx="4268312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8334" y="685801"/>
            <a:ext cx="121951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4151" y="685800"/>
            <a:ext cx="815552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67E0FDD-DFC8-4E26-A83E-1EA5DE3B54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3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1" y="3429000"/>
            <a:ext cx="96037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0" y="685800"/>
            <a:ext cx="7545765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4151" y="1828800"/>
            <a:ext cx="464940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39" y="1828801"/>
            <a:ext cx="4649413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49" y="1676400"/>
            <a:ext cx="464758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4151" y="2438400"/>
            <a:ext cx="464940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8441" y="1676400"/>
            <a:ext cx="464941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8441" y="2438400"/>
            <a:ext cx="4649412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1" y="685800"/>
            <a:ext cx="54863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1" y="1828800"/>
            <a:ext cx="96037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496" y="6400801"/>
            <a:ext cx="132040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151" y="6400801"/>
            <a:ext cx="632624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8332" y="6400801"/>
            <a:ext cx="121952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1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549276"/>
            <a:ext cx="7777162" cy="2665413"/>
          </a:xfrm>
        </p:spPr>
        <p:txBody>
          <a:bodyPr/>
          <a:lstStyle/>
          <a:p>
            <a:r>
              <a:rPr lang="ru-RU" i="1">
                <a:solidFill>
                  <a:srgbClr val="FFFFCC"/>
                </a:solidFill>
                <a:latin typeface="Monotype Corsiva" panose="03010101010201010101" pitchFamily="66" charset="0"/>
              </a:rPr>
              <a:t>Тренинг племенных лошадей	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657600"/>
            <a:ext cx="7467600" cy="137160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/>
              <a:t>Лекция</a:t>
            </a:r>
          </a:p>
          <a:p>
            <a:r>
              <a:rPr lang="ru-RU" sz="2400" b="1"/>
              <a:t>по дисциплине «Коневодство»</a:t>
            </a:r>
          </a:p>
          <a:p>
            <a:r>
              <a:rPr lang="ru-RU" sz="2400" b="1"/>
              <a:t>для студентов </a:t>
            </a:r>
            <a:r>
              <a:rPr lang="en-US" sz="2400" b="1"/>
              <a:t>IV</a:t>
            </a:r>
            <a:r>
              <a:rPr lang="ru-RU" sz="2400" b="1"/>
              <a:t> курса ФЗТА</a:t>
            </a:r>
          </a:p>
          <a:p>
            <a:endParaRPr lang="ru-RU" sz="2400" b="1"/>
          </a:p>
          <a:p>
            <a:r>
              <a:rPr lang="ru-RU" i="1"/>
              <a:t>лектор – доктор биологических наук, профессор С.А. Козлов</a:t>
            </a:r>
          </a:p>
        </p:txBody>
      </p:sp>
    </p:spTree>
    <p:extLst>
      <p:ext uri="{BB962C8B-B14F-4D97-AF65-F5344CB8AC3E}">
        <p14:creationId xmlns:p14="http://schemas.microsoft.com/office/powerpoint/2010/main" val="125211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1"/>
            <a:ext cx="6418262" cy="936625"/>
          </a:xfrm>
        </p:spPr>
        <p:txBody>
          <a:bodyPr/>
          <a:lstStyle/>
          <a:p>
            <a:r>
              <a:rPr lang="ru-RU">
                <a:solidFill>
                  <a:srgbClr val="FFFFCC"/>
                </a:solidFill>
              </a:rPr>
              <a:t>План лекции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765175"/>
            <a:ext cx="8229600" cy="3024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dirty="0"/>
              <a:t>Физиологические и зоотехнические аспекты тренинга племенных лошадей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Заводской </a:t>
            </a:r>
            <a:r>
              <a:rPr lang="ru-RU" dirty="0"/>
              <a:t>тренинг тяжеловозных </a:t>
            </a:r>
            <a:r>
              <a:rPr lang="ru-RU" dirty="0" smtClean="0"/>
              <a:t>лошадей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09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692150"/>
            <a:ext cx="8388350" cy="5545138"/>
          </a:xfrm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ru-RU" b="1"/>
              <a:t> </a:t>
            </a:r>
            <a:r>
              <a:rPr lang="ru-RU" b="1" u="sng">
                <a:solidFill>
                  <a:srgbClr val="FFFFCC"/>
                </a:solidFill>
              </a:rPr>
              <a:t>Тренинг</a:t>
            </a:r>
            <a:r>
              <a:rPr lang="ru-RU">
                <a:solidFill>
                  <a:srgbClr val="FFFFCC"/>
                </a:solidFill>
              </a:rPr>
              <a:t> – система упражнений, с целью повышения работоспособности лошадей и подготовки их к испытаниям.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b="1" u="sng">
                <a:solidFill>
                  <a:srgbClr val="FFFFCC"/>
                </a:solidFill>
              </a:rPr>
              <a:t>Зачем нужен тренинг?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1. Выработка двигательных навыков (они должны выполняться механически)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2. Приспособление всех систем организма к выполнению интенсивной нагрузки.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b="1" u="sng">
                <a:solidFill>
                  <a:srgbClr val="FFFFCC"/>
                </a:solidFill>
              </a:rPr>
              <a:t>Принципы тренинга: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1. Индивидуальный подход к животному.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2. Постепенное увеличение нагрузки.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3. Многократное повторение нагрузки.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4. Разносторонние подготовки.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>
                <a:solidFill>
                  <a:srgbClr val="FFFFCC"/>
                </a:solidFill>
              </a:rPr>
              <a:t>5. Систематический физиологический контроль за состоянием организма.</a:t>
            </a:r>
          </a:p>
          <a:p>
            <a:pPr marL="381000" indent="-381000">
              <a:lnSpc>
                <a:spcPct val="80000"/>
              </a:lnSpc>
              <a:buNone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5087938" y="1773238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0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953000" y="1725613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Физиологические и зоотехнические аспекты тренинга племенных </a:t>
            </a:r>
            <a:r>
              <a:rPr lang="ru-RU" sz="3200" dirty="0" smtClean="0"/>
              <a:t>лошадей</a:t>
            </a:r>
            <a:endParaRPr lang="ru-RU" sz="3200" dirty="0"/>
          </a:p>
        </p:txBody>
      </p:sp>
      <p:sp>
        <p:nvSpPr>
          <p:cNvPr id="10138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dirty="0"/>
          </a:p>
          <a:p>
            <a:pPr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847851" y="1700213"/>
            <a:ext cx="8569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Под тренингом понимают системную работу лошадей различными аллюрами, различной интенсивности и продолжительности в целях подготовки их к выполнению  максимально  напряженных испытаний, позволяющих выявить наследственно  обусловленные  интерьерные качества имеющие важное значение для племенной  работы  и совершенствования конских пород.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заводского тренинга и ипподромных испытаний – подготовка лошадей к проявлению максимально высокой, потенциально возможной для них работоспособности. При тренинге у лошадей верховых пород развиваются способности к разным аллюрам на различных дистанциях, у рысаков – к быстрому бегу на рысистом аллюре, у тяжеловозов – к проявлению большой силы тяги и выносливости при хорошем качестве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23495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Заводской тренинг тяжеловозных </a:t>
            </a:r>
            <a:r>
              <a:rPr lang="ru-RU" sz="3200" dirty="0" smtClean="0"/>
              <a:t>лошадей</a:t>
            </a:r>
            <a:endParaRPr lang="ru-RU" sz="3200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/>
              <a:t>Цель – развить способность лошади к проявлению максимального тягового усилия на шагу и рыси.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 u="sng"/>
              <a:t>Групповой тренинг</a:t>
            </a:r>
            <a:r>
              <a:rPr lang="ru-RU" sz="2000"/>
              <a:t>. Тренировку начинают после отъёма жеребят от матерей.  Тренируют молодняк переменным  аллюром – шагом, рысью, по огороженной тренировочной площадке или по полевым малопроезжим дорогам.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 u="sng"/>
              <a:t>Заездка</a:t>
            </a:r>
            <a:r>
              <a:rPr lang="ru-RU" sz="2000"/>
              <a:t>. С наступлением стойлового периода, когда жеребятам будет 1,5 года, их заезжают (около месяца). Заезжают молодняк в русской упряжи в одноконных повозках, зимой в санях. Работа с молодняком в этот период ведется по схеме: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/>
              <a:t>1-й день – надевание сбруи и проводка в ней в течение 30 мин,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/>
              <a:t>2-й день – запряжка в легкие сани или телегу и проездка шагом и рысью  на дистанцию 3 – 4 км,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/>
              <a:t>3-й день – проездка шагом и рысью на расстоянии 5 – 6 км,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/>
              <a:t>4-й день – отдых,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000"/>
              <a:t>5-й день – проездка при той же нагрузке на расстояние 6 – 7 км.</a:t>
            </a:r>
          </a:p>
        </p:txBody>
      </p:sp>
    </p:spTree>
    <p:extLst>
      <p:ext uri="{BB962C8B-B14F-4D97-AF65-F5344CB8AC3E}">
        <p14:creationId xmlns:p14="http://schemas.microsoft.com/office/powerpoint/2010/main" val="14598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Индивидуальный тренинг</a:t>
            </a:r>
            <a:endParaRPr lang="ru-RU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В 1,5 – 2-летнем возрасте молодняк поступает на индивидуальный тренинг, который дифференцируют в зависимости от породы, возраста, пола и массы животного. Молодняк тяжеловозов делят на две группы – лошадей некрупных и крупных пород. Тренинг молодняка в возрасте от 1,5 до 2 лет длится 8 месяцев (в 2 периода по 6 и 2 месяца), а 3-летнего возраста – только 2 месяца.</a:t>
            </a:r>
          </a:p>
          <a:p>
            <a:r>
              <a:rPr lang="ru-RU" smtClean="0"/>
              <a:t>В первые 4 – 5 мес. лошадей тренируют с силой тяги 15 – 20 кг для мелких пород и 20 – 30 кг для крупных пород при чередовании работ шагом и рысью. Постепенно дистанцию увеличивают, доводя её до 10 км.</a:t>
            </a:r>
            <a:endParaRPr lang="ru-RU" dirty="0"/>
          </a:p>
        </p:txBody>
      </p:sp>
      <p:pic>
        <p:nvPicPr>
          <p:cNvPr id="10" name="Picture 7" descr="тяж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5044" y="2233612"/>
            <a:ext cx="2476500" cy="3533775"/>
          </a:xfrm>
        </p:spPr>
      </p:pic>
    </p:spTree>
    <p:extLst>
      <p:ext uri="{BB962C8B-B14F-4D97-AF65-F5344CB8AC3E}">
        <p14:creationId xmlns:p14="http://schemas.microsoft.com/office/powerpoint/2010/main" val="28014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52" name="Picture 8" descr="shi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00213"/>
            <a:ext cx="4191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8" name="Picture 14" descr="Два зим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60350"/>
            <a:ext cx="4572000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A7A9EB98-D38F-4ACC-8F04-6C58F650F002}" vid="{5633887A-5B09-437D-A878-713DC99FE7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119</TotalTime>
  <Words>497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</vt:lpstr>
      <vt:lpstr>Monotype Corsiva</vt:lpstr>
      <vt:lpstr>Wingdings</vt:lpstr>
      <vt:lpstr>Тема1</vt:lpstr>
      <vt:lpstr>Тренинг племенных лошадей </vt:lpstr>
      <vt:lpstr>План лекции</vt:lpstr>
      <vt:lpstr>Презентация PowerPoint</vt:lpstr>
      <vt:lpstr>Физиологические и зоотехнические аспекты тренинга племенных лошадей</vt:lpstr>
      <vt:lpstr>Заводской тренинг тяжеловозных лошадей</vt:lpstr>
      <vt:lpstr>Индивидуальный тренинг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Систематическое положение  и эволюция лошадей</dc:title>
  <dc:creator>пк</dc:creator>
  <cp:lastModifiedBy>Учетная запись Майкрософт</cp:lastModifiedBy>
  <cp:revision>17</cp:revision>
  <dcterms:created xsi:type="dcterms:W3CDTF">2016-03-11T05:36:15Z</dcterms:created>
  <dcterms:modified xsi:type="dcterms:W3CDTF">2024-02-25T15:05:49Z</dcterms:modified>
</cp:coreProperties>
</file>