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1" r:id="rId19"/>
    <p:sldId id="282" r:id="rId20"/>
    <p:sldId id="283" r:id="rId21"/>
    <p:sldId id="284" r:id="rId22"/>
    <p:sldId id="285" r:id="rId23"/>
    <p:sldId id="257" r:id="rId24"/>
    <p:sldId id="258" r:id="rId25"/>
    <p:sldId id="259" r:id="rId26"/>
    <p:sldId id="260" r:id="rId27"/>
    <p:sldId id="26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5248" y="1524000"/>
            <a:ext cx="8841504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5250" y="4876800"/>
            <a:ext cx="7164665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4777" y="0"/>
            <a:ext cx="679722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6241" y="0"/>
            <a:ext cx="670575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1" y="685800"/>
            <a:ext cx="4268312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0" y="685800"/>
            <a:ext cx="5487829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171" y="4724400"/>
            <a:ext cx="4268312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8334" y="685801"/>
            <a:ext cx="1219519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4151" y="685800"/>
            <a:ext cx="815552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25B7E1F-40CF-4119-9A24-3154DB5079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2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1" y="3429000"/>
            <a:ext cx="96037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50" y="685800"/>
            <a:ext cx="7545765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4151" y="1828800"/>
            <a:ext cx="464940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8439" y="1828801"/>
            <a:ext cx="4649413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381000"/>
            <a:ext cx="96037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49" y="1676400"/>
            <a:ext cx="464758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4151" y="2438400"/>
            <a:ext cx="464940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8441" y="1676400"/>
            <a:ext cx="464941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8441" y="2438400"/>
            <a:ext cx="4649412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1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171" y="0"/>
            <a:ext cx="4884835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635" y="0"/>
            <a:ext cx="4701908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685800"/>
            <a:ext cx="3582333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1" y="685800"/>
            <a:ext cx="54863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4150" y="4724400"/>
            <a:ext cx="3582333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171" y="0"/>
            <a:ext cx="4884835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635" y="0"/>
            <a:ext cx="4701908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685800"/>
            <a:ext cx="3582333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0" y="685800"/>
            <a:ext cx="5487829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4150" y="4724400"/>
            <a:ext cx="3582333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3810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51" y="1828800"/>
            <a:ext cx="960370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496" y="6400801"/>
            <a:ext cx="132040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4151" y="6400801"/>
            <a:ext cx="632624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8332" y="6400801"/>
            <a:ext cx="121952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00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Тренинг молодняка лошадей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Заводской </a:t>
            </a:r>
            <a:r>
              <a:rPr lang="ru-RU" dirty="0"/>
              <a:t>и ипподромный </a:t>
            </a:r>
            <a:r>
              <a:rPr lang="ru-RU" dirty="0" smtClean="0"/>
              <a:t>тренинг молодняка лошадей верховых и рысистых пород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54" name="Text Box 190"/>
          <p:cNvSpPr txBox="1">
            <a:spLocks noChangeArrowheads="1"/>
          </p:cNvSpPr>
          <p:nvPr/>
        </p:nvSpPr>
        <p:spPr bwMode="auto">
          <a:xfrm>
            <a:off x="5591176" y="2492376"/>
            <a:ext cx="5076825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189706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208756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227806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46856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9257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33829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8401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42973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3855" name="Rectangle 191"/>
          <p:cNvSpPr>
            <a:spLocks noChangeArrowheads="1"/>
          </p:cNvSpPr>
          <p:nvPr/>
        </p:nvSpPr>
        <p:spPr bwMode="auto">
          <a:xfrm>
            <a:off x="2279651" y="1989139"/>
            <a:ext cx="745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859" name="Rectangle 195"/>
          <p:cNvSpPr>
            <a:spLocks noChangeArrowheads="1"/>
          </p:cNvSpPr>
          <p:nvPr/>
        </p:nvSpPr>
        <p:spPr bwMode="auto">
          <a:xfrm>
            <a:off x="1524000" y="333376"/>
            <a:ext cx="882173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Индивидуальный тренинг. </a:t>
            </a: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Тренировку рысистого молодняка, прошедшего заездку, начинают в возрасте 1,5 лет, сочетают с содержанием жеребят в леваде или на пастбище.</a:t>
            </a:r>
            <a:endParaRPr lang="ru-RU" sz="2000" b="1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3861" name="Picture 197" descr="тр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133600"/>
            <a:ext cx="6835775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26035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i="1">
                <a:solidFill>
                  <a:schemeClr val="tx2"/>
                </a:solidFill>
              </a:rPr>
              <a:t>Задача индивидуального тренинга</a:t>
            </a:r>
            <a:r>
              <a:rPr lang="ru-RU" sz="2000">
                <a:solidFill>
                  <a:schemeClr val="tx2"/>
                </a:solidFill>
              </a:rPr>
              <a:t> – максимальное развитие работоспособности лошади путем постепенного увеличения нагрузки.</a:t>
            </a:r>
          </a:p>
          <a:p>
            <a:pPr>
              <a:lnSpc>
                <a:spcPct val="90000"/>
              </a:lnSpc>
            </a:pPr>
            <a:r>
              <a:rPr lang="ru-RU" sz="2000" b="1" i="1">
                <a:solidFill>
                  <a:schemeClr val="tx2"/>
                </a:solidFill>
              </a:rPr>
              <a:t>Основа индивидуального тренинга</a:t>
            </a:r>
            <a:r>
              <a:rPr lang="ru-RU" sz="2000">
                <a:solidFill>
                  <a:schemeClr val="tx2"/>
                </a:solidFill>
              </a:rPr>
              <a:t> – работа молодняка на разных аллюрах с постепенным увеличением дистанции и резвости. У лошади  вырабатывается выносливость, резвость, способность к броскам  и четкому переходу с одного аллюра на другой. При индивидуальном тренинге важным фактором является непрерывность процесса (перерыв в тренинге неблагоприятно отражаются на подготовленности лошади).</a:t>
            </a:r>
          </a:p>
          <a:p>
            <a:pPr>
              <a:lnSpc>
                <a:spcPct val="90000"/>
              </a:lnSpc>
            </a:pPr>
            <a:endParaRPr lang="ru-RU" sz="2000"/>
          </a:p>
        </p:txBody>
      </p:sp>
      <p:pic>
        <p:nvPicPr>
          <p:cNvPr id="233476" name="Picture 4" descr="Води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429000"/>
            <a:ext cx="66802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60350"/>
            <a:ext cx="82296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chemeClr val="tx2"/>
                </a:solidFill>
              </a:rPr>
              <a:t>В начальный период (июль) молодняк 6 дней в неделю тренируют только тротом начиная с дистанции 3200 – 4800 м. Постепенно дистанцию  доводят до  4800 – 6400 м. В средине этой дистанции лошадям  дают пройти шагом около 800 м резвость трота в этот период должна составлять 7 – 8 мин на 1600 м.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chemeClr val="tx2"/>
                </a:solidFill>
              </a:rPr>
              <a:t>По мере того как молодняк втягивается в работу, его 4 дня тренируют тротом, а 2 дня – размашкой. Резвость трота постепенно доводят до 5 мин.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chemeClr val="tx2"/>
                </a:solidFill>
              </a:rPr>
              <a:t>В период распутицы и гололеда (октябрь – ноябрь) тренировку лошадей размашкой и махом не проводят.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chemeClr val="tx2"/>
                </a:solidFill>
              </a:rPr>
              <a:t>С установлением  зимней дорожки (декабрь – январь) возобновляют работу размашкой и махом в два гита. Объём работы тротом  увеличивают до 13 – 14 км.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chemeClr val="tx2"/>
                </a:solidFill>
              </a:rPr>
              <a:t>В этот же период лошадей приучают к работе в русской упряжи. В феврале – марте объём тротовых работ не изменяют.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chemeClr val="tx2"/>
                </a:solidFill>
              </a:rPr>
              <a:t>В период заводской тренировки у рысистых лошадей вырабатывают устойчивый рефлекс спортивной борьбы на дистанции. Каждую работу размашкой и махом начинают и кончают с повышенной резвостью, не допуская сбоя или неправильного хода.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Заводской тренинг верховых лошадей.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773238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sz="2000" b="1" u="sng"/>
              <a:t>Групповой тренинг</a:t>
            </a:r>
            <a:r>
              <a:rPr lang="ru-RU"/>
              <a:t>.  </a:t>
            </a:r>
            <a:r>
              <a:rPr lang="ru-RU" sz="2000"/>
              <a:t>Тренировку молодняка чистокровной верховой породы проводят по следующей примерной схеме:</a:t>
            </a:r>
          </a:p>
        </p:txBody>
      </p:sp>
      <p:graphicFrame>
        <p:nvGraphicFramePr>
          <p:cNvPr id="220223" name="Group 63"/>
          <p:cNvGraphicFramePr>
            <a:graphicFrameLocks noGrp="1"/>
          </p:cNvGraphicFramePr>
          <p:nvPr>
            <p:ph type="tbl" idx="1"/>
          </p:nvPr>
        </p:nvGraphicFramePr>
        <p:xfrm>
          <a:off x="1992313" y="2997200"/>
          <a:ext cx="8172450" cy="2921000"/>
        </p:xfrm>
        <a:graphic>
          <a:graphicData uri="http://schemas.openxmlformats.org/drawingml/2006/table">
            <a:tbl>
              <a:tblPr/>
              <a:tblGrid>
                <a:gridCol w="2987675"/>
                <a:gridCol w="2509837"/>
                <a:gridCol w="2674938"/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Аллюры, их чередование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От отъёма до 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От 1 года до заездки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Шаг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Рысь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Шаг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Рысь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 – 10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 – 10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Кентер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- -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 – 5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Шаг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20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25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Всего за день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50 – 55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60 – 65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0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404813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sz="2000" b="1" u="sng"/>
              <a:t>Заездка.</a:t>
            </a:r>
            <a:r>
              <a:rPr lang="ru-RU" sz="2000"/>
              <a:t>  Начинают осенью в возрасте 1,5 лет. Вначале жеребят приучают к уздечке, вождению в поводу, затем – к седлу.</a:t>
            </a:r>
            <a:r>
              <a:rPr lang="ru-RU"/>
              <a:t> </a:t>
            </a:r>
          </a:p>
        </p:txBody>
      </p:sp>
      <p:pic>
        <p:nvPicPr>
          <p:cNvPr id="226310" name="Picture 6" descr="Заезд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12876"/>
            <a:ext cx="3328987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1" name="Picture 7" descr="седл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076701"/>
            <a:ext cx="3328987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5" name="Picture 11" descr="Заезд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484313"/>
            <a:ext cx="3328987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6" name="Picture 12" descr="сканирование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149726"/>
            <a:ext cx="33115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2135188" y="333376"/>
            <a:ext cx="7632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Подседланного жеребенка перед посадкой гоняют рысью и галопом на корде 15 – 20 мин. Тренер находится с левой стороны жеребенка и удерживает его. Наездник с помощью тренера осторожно садится в седло и берет поводья в руки. </a:t>
            </a:r>
          </a:p>
        </p:txBody>
      </p:sp>
      <p:pic>
        <p:nvPicPr>
          <p:cNvPr id="234501" name="Picture 5" descr="Заезд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844675"/>
            <a:ext cx="561975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1703389" y="2420939"/>
            <a:ext cx="302418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того как жеребенок успокоится, конюх заставляет его идти шагом в течение 20 – 30 мин. Через 15 – 25 дней после таких уроков жеребенок обычно привыкает к ездоку и начинает свободно ходить шагом и бегать рысью.</a:t>
            </a:r>
          </a:p>
        </p:txBody>
      </p:sp>
    </p:spTree>
    <p:extLst>
      <p:ext uri="{BB962C8B-B14F-4D97-AF65-F5344CB8AC3E}">
        <p14:creationId xmlns:p14="http://schemas.microsoft.com/office/powerpoint/2010/main" val="42202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88914"/>
            <a:ext cx="8229600" cy="52593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000" b="1" u="sng"/>
              <a:t>Индивидуальный тренинг</a:t>
            </a:r>
            <a:r>
              <a:rPr lang="ru-RU" sz="2000"/>
              <a:t>.  При индивидуальном тренинге верховых лошадей подготавливают к интенсивной и продолжительной работе на основе развития и укрепления сердечно-сосудистой системы, мышечного и сухожильно-связочного аппарата, развития силовых, скоростных качеств, общей выносливости. Достигается это путем систематической дозированной работы под седлом.</a:t>
            </a:r>
          </a:p>
        </p:txBody>
      </p:sp>
      <p:pic>
        <p:nvPicPr>
          <p:cNvPr id="225285" name="Picture 5" descr="P%EL3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276476"/>
            <a:ext cx="3908425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1524001" y="2205039"/>
            <a:ext cx="48228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Индивидуальный тренинг верховых лошадей начинают в возрасте 1,5 лет и проводят в два этапа.</a:t>
            </a:r>
          </a:p>
          <a:p>
            <a:pPr algn="ctr"/>
            <a:r>
              <a:rPr lang="ru-RU" i="1">
                <a:effectLst>
                  <a:outerShdw blurRad="38100" dist="38100" dir="2700000" algn="tl">
                    <a:srgbClr val="000000"/>
                  </a:outerShdw>
                </a:effectLst>
              </a:rPr>
              <a:t>1-ый этап (ноябрь – январь)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– подготовка организма лошади к более интенсивной и продолжительной работе. При общем объеме работы свыше 20 – 25 мин необходимо проводить ее в два реприза, с 3 – 5 мин интервалом движения шагом. В конце 1-го этапа для 2-летних лошадей проводят несколько тренировок интенсивного характера: резвые «кончики» на 200 – 300 м, размашка на 500 – 600 м для подготовки организма лошади к более интенсивной работе в весенний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36918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188914"/>
            <a:ext cx="8229600" cy="561657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i="1"/>
              <a:t>2-ой этап  (февраль – апрель)</a:t>
            </a:r>
            <a:r>
              <a:rPr lang="ru-RU" sz="2000"/>
              <a:t> – продолжение развития силовых качеств и общей выносливости, применение специальных нагрузок для развития скоростной выносливости. В весенне-летний период большое внимание уделяют резвым работам и нагрузкам интервального характера.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/>
              <a:t>Общий объём работы: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/>
              <a:t>         1-й этап: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/>
              <a:t>1,5 – 2 лет = 7 – 8 км.           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/>
              <a:t>2,5 – 3 лет = 10 – 12 км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/>
              <a:t>3,5 лет и старше = 11 – 14 км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/>
              <a:t>          2-й этап: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/>
              <a:t>          8 – 9 км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/>
              <a:t>         10 – 12 км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/>
              <a:t>         12 – 14 км</a:t>
            </a:r>
            <a:endParaRPr lang="ru-RU" sz="2000" i="1"/>
          </a:p>
        </p:txBody>
      </p:sp>
      <p:pic>
        <p:nvPicPr>
          <p:cNvPr id="224267" name="Picture 11" descr="IMG_08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1844675"/>
            <a:ext cx="496887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"/>
            <a:ext cx="8229600" cy="887413"/>
          </a:xfrm>
        </p:spPr>
        <p:txBody>
          <a:bodyPr/>
          <a:lstStyle/>
          <a:p>
            <a:r>
              <a:rPr lang="ru-RU" sz="3200"/>
              <a:t>Ипподромный тренинг лошадей.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6613"/>
            <a:ext cx="8229600" cy="56880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2000"/>
              <a:t>Одним из распространенных и простых методов тренировки является </a:t>
            </a:r>
            <a:r>
              <a:rPr lang="ru-RU" sz="2000" b="1"/>
              <a:t>повторный метод</a:t>
            </a:r>
            <a:r>
              <a:rPr lang="ru-RU" sz="2000"/>
              <a:t>. Данный метод применяется для освоения лошадью необходимых двигательных навыков, становления четкого рысистого аллюра, для развития силовых и скоростных качеств и общей выносливости.</a:t>
            </a:r>
          </a:p>
        </p:txBody>
      </p:sp>
      <p:pic>
        <p:nvPicPr>
          <p:cNvPr id="228356" name="Picture 4" descr="Рысь под седл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708275"/>
            <a:ext cx="6858000" cy="3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5013326"/>
            <a:ext cx="8229600" cy="16557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2000" b="1"/>
              <a:t>Переменный метод </a:t>
            </a:r>
            <a:r>
              <a:rPr lang="ru-RU" sz="2000"/>
              <a:t>характеризуется выполнением репризов движения рысью (или галопом) с переменной интенсивностью и длительностью. Этот метод имеет важное значение для развития таких двигательных качеств, как сила, скорость и выносливость.</a:t>
            </a:r>
          </a:p>
        </p:txBody>
      </p:sp>
      <p:pic>
        <p:nvPicPr>
          <p:cNvPr id="237575" name="Picture 7" descr="ска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549276"/>
            <a:ext cx="6099175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1"/>
            <a:ext cx="6418262" cy="936625"/>
          </a:xfrm>
        </p:spPr>
        <p:txBody>
          <a:bodyPr/>
          <a:lstStyle/>
          <a:p>
            <a:r>
              <a:rPr lang="ru-RU">
                <a:solidFill>
                  <a:srgbClr val="FFFFCC"/>
                </a:solidFill>
              </a:rPr>
              <a:t>План лекции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765175"/>
            <a:ext cx="8229600" cy="3024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dirty="0">
              <a:effectLst/>
            </a:endParaRPr>
          </a:p>
          <a:p>
            <a:pPr>
              <a:lnSpc>
                <a:spcPct val="90000"/>
              </a:lnSpc>
            </a:pPr>
            <a:r>
              <a:rPr lang="ru-RU" dirty="0"/>
              <a:t>Физиологические и зоотехнические аспекты тренинга племенных лошадей</a:t>
            </a:r>
          </a:p>
          <a:p>
            <a:pPr>
              <a:lnSpc>
                <a:spcPct val="90000"/>
              </a:lnSpc>
            </a:pPr>
            <a:r>
              <a:rPr lang="ru-RU" dirty="0"/>
              <a:t>Заводской тренинг рысистых лошадей</a:t>
            </a:r>
          </a:p>
          <a:p>
            <a:pPr>
              <a:lnSpc>
                <a:spcPct val="90000"/>
              </a:lnSpc>
            </a:pPr>
            <a:r>
              <a:rPr lang="ru-RU" dirty="0"/>
              <a:t>Заводской тренинг верховых лошадей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Ипподромный </a:t>
            </a:r>
            <a:r>
              <a:rPr lang="ru-RU" dirty="0"/>
              <a:t>тренинг лошадей</a:t>
            </a:r>
          </a:p>
        </p:txBody>
      </p:sp>
      <p:pic>
        <p:nvPicPr>
          <p:cNvPr id="100359" name="Picture 7" descr="бе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076700"/>
            <a:ext cx="683895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2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1992313" y="188914"/>
            <a:ext cx="8280400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Важную роль в подготовке лошадей к ипподромным имеет и так называемый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соревновательный метод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, когда участие в призах, особенно в молодом возрасте, имеет целью развитие техники бега, проявление максимальной скорости в борьбе с соперниками, сравнение резвости после отдельных этапов подготовки.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8597" name="Picture 5" descr="бе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916114"/>
            <a:ext cx="71056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5013325"/>
            <a:ext cx="8229600" cy="1663700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000"/>
              <a:t>Наиболее сложным и интенсивным является </a:t>
            </a:r>
            <a:r>
              <a:rPr lang="ru-RU" sz="2000" b="1"/>
              <a:t>интервальный метод </a:t>
            </a:r>
            <a:r>
              <a:rPr lang="ru-RU" sz="2000"/>
              <a:t>тренировки. Сущность этого метода заключается в том, что скоростная часть тренировки проводится в виде повторных нагрузок с небольшим интервалом отдыха.</a:t>
            </a:r>
            <a:endParaRPr lang="ru-RU" sz="2000" b="1"/>
          </a:p>
          <a:p>
            <a:pPr algn="ctr"/>
            <a:endParaRPr lang="ru-RU" sz="2000"/>
          </a:p>
        </p:txBody>
      </p:sp>
      <p:pic>
        <p:nvPicPr>
          <p:cNvPr id="240644" name="Picture 4" descr="стип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88914"/>
            <a:ext cx="7237412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"/>
            <a:ext cx="8229600" cy="455613"/>
          </a:xfrm>
        </p:spPr>
        <p:txBody>
          <a:bodyPr/>
          <a:lstStyle/>
          <a:p>
            <a:r>
              <a:rPr lang="ru-RU" sz="2400" u="sng"/>
              <a:t>Нетрадиционные методы тренинга лошадей.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549275"/>
            <a:ext cx="8229600" cy="52593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sz="2000"/>
              <a:t>Плавание и сопутствующие ему водные процедуры издавна применяются в мировой практике содержания и тренировки лошадей.</a:t>
            </a: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1524000" y="1557339"/>
            <a:ext cx="4643438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Одним из факторов воздействия водных процедур является температурный фактор. Он способствует развитию в организме лошади терморегуляторных процессов, обуславливающих проявление максимальной работоспособности. </a:t>
            </a:r>
          </a:p>
        </p:txBody>
      </p:sp>
      <p:pic>
        <p:nvPicPr>
          <p:cNvPr id="229384" name="Picture 8" descr="сканирование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268413"/>
            <a:ext cx="4103688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5" name="Picture 9" descr="сканирование0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573464"/>
            <a:ext cx="3816350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5808663" y="4868863"/>
            <a:ext cx="457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Пребывание лошади в воде вызывает увеличение теплопродукции и усиление всех обменных процессов.</a:t>
            </a:r>
          </a:p>
          <a:p>
            <a:pPr algn="ctr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Благотворно оказывает влияние на нервную систему и механическое воздействие водных процедур.</a:t>
            </a:r>
          </a:p>
        </p:txBody>
      </p:sp>
    </p:spTree>
    <p:extLst>
      <p:ext uri="{BB962C8B-B14F-4D97-AF65-F5344CB8AC3E}">
        <p14:creationId xmlns:p14="http://schemas.microsoft.com/office/powerpoint/2010/main" val="13050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428605"/>
            <a:ext cx="8229600" cy="56689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/>
              <a:t>Тренинг лошадей </a:t>
            </a:r>
            <a:r>
              <a:rPr lang="ru-RU" dirty="0"/>
              <a:t> - Систематические упражнения лошадей для развития их работоспособности и подготовки к испытаниям (бега скачки) на ипподромах.</a:t>
            </a:r>
          </a:p>
          <a:p>
            <a:pPr>
              <a:buNone/>
            </a:pPr>
            <a:r>
              <a:rPr lang="ru-RU" dirty="0"/>
              <a:t>Тренинг лошадей начинают с заездки жеребят.</a:t>
            </a:r>
          </a:p>
          <a:p>
            <a:pPr>
              <a:buNone/>
            </a:pPr>
            <a:r>
              <a:rPr lang="ru-RU" sz="2000" i="1" u="sng" dirty="0"/>
              <a:t>Индивидуальный Тренинг </a:t>
            </a:r>
            <a:r>
              <a:rPr lang="ru-RU" sz="2000" dirty="0"/>
              <a:t>лошадей молодняка рысистых пород начинают с выездки в 10—12 </a:t>
            </a:r>
            <a:r>
              <a:rPr lang="ru-RU" sz="2000" dirty="0" err="1"/>
              <a:t>мес</a:t>
            </a:r>
            <a:r>
              <a:rPr lang="ru-RU" sz="2000" dirty="0"/>
              <a:t>; с 1,5 до 2 лет проводят заводской Тренинг лошадей, с 2 лет — Тренинг лошадей и испытания на ипподромах. Рысистых лошадей тренируют шагом, размашкой, махом и резвой рысью, развивает у рысистых пород способность к наивысшей скорости на </a:t>
            </a:r>
            <a:r>
              <a:rPr lang="ru-RU" sz="2000" dirty="0" err="1"/>
              <a:t>рыси.Молодняк</a:t>
            </a:r>
            <a:r>
              <a:rPr lang="ru-RU" sz="2000" dirty="0"/>
              <a:t> проходит дистанцию 1600 м резвой рысью за 3 мин и менее. </a:t>
            </a:r>
          </a:p>
          <a:p>
            <a:pPr>
              <a:buNone/>
            </a:pPr>
            <a:r>
              <a:rPr lang="ru-RU" sz="2000" i="1" u="sng" dirty="0"/>
              <a:t>Тренинг</a:t>
            </a:r>
            <a:r>
              <a:rPr lang="ru-RU" sz="2000" dirty="0"/>
              <a:t> лошадей верховых пород проводят под седлом с 1,5-летнего возраста. Тренируют на максимальную скорость движения галопом. Двухлетки, свободно скачущие резвым галопом 1000—1200 м, считаются подготовленными к ипподромным испытаниям.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493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85728"/>
            <a:ext cx="8229600" cy="6215106"/>
          </a:xfrm>
        </p:spPr>
        <p:txBody>
          <a:bodyPr>
            <a:normAutofit/>
          </a:bodyPr>
          <a:lstStyle/>
          <a:p>
            <a:r>
              <a:rPr lang="ru-RU" dirty="0" smtClean="0"/>
              <a:t>Ипподромный Тренинг лошадей готовит двухлеток к достижению максимальной скорости на дистанциях от 1000 до 1600 м, трёхлеток — от 1600 до 3000 м, четырёх лет и старше — от 1800 до 4800 м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0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/>
              <a:t>Тренинг и испытания лошадей рысистых пород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i="1" dirty="0"/>
              <a:t>Тренинг лошадей начинают с заездки жеребят. Регулярный индивидуальный тренинг после заездки начинают с мая - июля с учетом скороспелости, степени общей подготовленности и состояния здоровья каждой лошади. В летний период тренинг полезно сочетать с выпасом молодняка в левадах.</a:t>
            </a:r>
            <a:r>
              <a:rPr lang="ru-RU" sz="2200" b="1" dirty="0"/>
              <a:t> </a:t>
            </a:r>
            <a:endParaRPr lang="ru-RU" dirty="0"/>
          </a:p>
        </p:txBody>
      </p:sp>
      <p:pic>
        <p:nvPicPr>
          <p:cNvPr id="4" name="Содержимое 3" descr="Рысистая лошадь, фото выращивание лошадей фотография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95604" y="2500306"/>
            <a:ext cx="571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1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14290"/>
            <a:ext cx="8229600" cy="621510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     В тренинге придерживаются принципа чередования движения разными аллюрами (шаг, рысь) с различной скоростью на рыси (трот, размашка, мах). Скорость движения тротом вначале обычно составляет 7 - 8 мин (на 1600 м), а затем ее постепенно доводят до 5- 5,5 мин. Первые размашки делают обычно на дистанцию не более 400 м за 50 - 55 с, а затем увеличивают до 800 м (1 мин 55 с - 1 мин 45 с) и 1600 м (3 мин 40 с 3 мин 30 с). </a:t>
            </a:r>
            <a:endParaRPr lang="ru-RU" dirty="0" smtClean="0"/>
          </a:p>
          <a:p>
            <a:r>
              <a:rPr lang="ru-RU" b="1" dirty="0" smtClean="0"/>
              <a:t>     В недельном цикле тренировочных нагрузок проводят две тренировки, например во вторник и пятницу, с включением размашки. При этом работу размашкой обычно совершают в два гита. В остальные дни проводят работу тротом в два и затем в три реприза на дистанцию 2400 - 3200 м. </a:t>
            </a:r>
            <a:endParaRPr lang="ru-RU" dirty="0" smtClean="0"/>
          </a:p>
          <a:p>
            <a:r>
              <a:rPr lang="ru-RU" b="1" dirty="0" smtClean="0"/>
              <a:t>     Примерная схема заводской тренировки рысистого молодняка с включением размашки такова; </a:t>
            </a:r>
            <a:br>
              <a:rPr lang="ru-RU" b="1" dirty="0" smtClean="0"/>
            </a:br>
            <a:r>
              <a:rPr lang="ru-RU" b="1" dirty="0" smtClean="0"/>
              <a:t>1 гит; трот - 2800 м, размашка - 400 м (55 - 50 с), трот - 400 м, шаг - 1200 м; </a:t>
            </a:r>
            <a:br>
              <a:rPr lang="ru-RU" b="1" dirty="0" smtClean="0"/>
            </a:br>
            <a:r>
              <a:rPr lang="ru-RU" b="1" dirty="0" smtClean="0"/>
              <a:t>11 гит; трот - 2800 м, размашка - 400 м (50 - 45 с), трот - 400 м, шаг - 1600 м (или проводка за 30 мин). </a:t>
            </a:r>
            <a:endParaRPr lang="ru-RU" dirty="0" smtClean="0"/>
          </a:p>
          <a:p>
            <a:r>
              <a:rPr lang="ru-RU" b="1" dirty="0" smtClean="0"/>
              <a:t>     В период заводского тренинга все работы необходимо начинать и заканчивать движением лошади шагом. Через 3 - 4 мес. вместо размашек проводят маховые работы на дистанцию 1600 м с постепенным сокращением времени ее прохождения с 3 мин 25 с до 3 мин 05 с. При этом последние 200 - 400 м проходят значительно резвее.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981200" y="357188"/>
            <a:ext cx="8229600" cy="6215062"/>
          </a:xfrm>
        </p:spPr>
        <p:txBody>
          <a:bodyPr>
            <a:normAutofit lnSpcReduction="10000"/>
          </a:bodyPr>
          <a:lstStyle/>
          <a:p>
            <a:r>
              <a:rPr lang="ru-RU" sz="1600" b="1" i="1" u="sng" dirty="0"/>
              <a:t>Примерная схема </a:t>
            </a:r>
            <a:r>
              <a:rPr lang="ru-RU" sz="1600" b="1" i="1" u="sng" dirty="0" err="1"/>
              <a:t>трехгитовой</a:t>
            </a:r>
            <a:r>
              <a:rPr lang="ru-RU" sz="1600" b="1" i="1" u="sng" dirty="0"/>
              <a:t> резвой работы рысистых лошадей 2-летнего возраста такова: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I гит: трот - 2400 м размашка - 1600 м (4 мин - 3 мин 20 с), трот - 800 м, шаг - 800 м; </a:t>
            </a:r>
            <a:br>
              <a:rPr lang="ru-RU" sz="1600" b="1" dirty="0"/>
            </a:br>
            <a:r>
              <a:rPr lang="ru-RU" sz="1600" b="1" dirty="0"/>
              <a:t>II гит: трот - 1600 -2400 м, мах - 1600 м (3 мин 20 с - 2 мин 45 с), трот - 800 м, шаг - 1600 м; </a:t>
            </a:r>
            <a:br>
              <a:rPr lang="ru-RU" sz="1600" b="1" dirty="0"/>
            </a:br>
            <a:r>
              <a:rPr lang="ru-RU" sz="1600" b="1" dirty="0"/>
              <a:t>III гит: трот - 1600 м, приемы по 100 - 200 м 1 - 2 раза, резвая - 1600 м (тише приза на 15 - 20 с), трот - 800 м, шаг - 30 мин.</a:t>
            </a:r>
          </a:p>
          <a:p>
            <a:endParaRPr lang="ru-RU" sz="1600" b="1" dirty="0"/>
          </a:p>
          <a:p>
            <a:endParaRPr lang="ru-RU" sz="1600" b="1" i="1" u="sng" dirty="0"/>
          </a:p>
          <a:p>
            <a:endParaRPr lang="ru-RU" sz="1600" b="1" i="1" u="sng" dirty="0"/>
          </a:p>
          <a:p>
            <a:endParaRPr lang="ru-RU" sz="1600" b="1" i="1" u="sng" dirty="0"/>
          </a:p>
          <a:p>
            <a:endParaRPr lang="ru-RU" sz="1600" b="1" i="1" u="sng" dirty="0"/>
          </a:p>
          <a:p>
            <a:r>
              <a:rPr lang="ru-RU" sz="1600" b="1" i="1" u="sng" dirty="0"/>
              <a:t>Примерная схема резвой работы для 3-летних рысаков: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I гит; трот - 2400 м, размашка - 1600 м (3 мин 10 с - 2 мин 55 с для орловских рысаков и 3 мин - 2 мин 45 с для русских рысаков), трот - 800 м, шаг - 1600 м; </a:t>
            </a:r>
            <a:br>
              <a:rPr lang="ru-RU" sz="1600" b="1" dirty="0"/>
            </a:br>
            <a:r>
              <a:rPr lang="ru-RU" sz="1600" b="1" dirty="0"/>
              <a:t>II гит: трот - 1600 - 2400 м, мах - 1600 м (2 мин 50 с - 2 мин 35 с для орловских рысаков и 2 мин 45 с - 2 мин 30 с для русских рысаков), грот - 800 м, шаг - 1600 м; </a:t>
            </a:r>
            <a:br>
              <a:rPr lang="ru-RU" sz="1600" b="1" dirty="0"/>
            </a:br>
            <a:r>
              <a:rPr lang="ru-RU" sz="1600" b="1" dirty="0"/>
              <a:t>III гит: трот - 1600 м, приемы по 100 - 200 м 1 - 3 раза, резвая - 1600 м (2 мин 35 с - 2 мин 20 с для орловских рысаков и 2 мин 30 с - 2 мин 15 с для русских рысаков) или 2400 м (3 мин 55 с - 3 мин 30 с для орловских рысаков и 3 мин 50 с - 3 мин 25 с для русских рысаков), трот - 800 м, шаг - 1 ч. 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264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692150"/>
            <a:ext cx="8388350" cy="5545138"/>
          </a:xfrm>
        </p:spPr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80000"/>
              </a:lnSpc>
              <a:buNone/>
            </a:pPr>
            <a:r>
              <a:rPr lang="ru-RU" b="1"/>
              <a:t> </a:t>
            </a:r>
            <a:r>
              <a:rPr lang="ru-RU" b="1" u="sng">
                <a:solidFill>
                  <a:srgbClr val="FFFFCC"/>
                </a:solidFill>
              </a:rPr>
              <a:t>Тренинг</a:t>
            </a:r>
            <a:r>
              <a:rPr lang="ru-RU">
                <a:solidFill>
                  <a:srgbClr val="FFFFCC"/>
                </a:solidFill>
              </a:rPr>
              <a:t> – система упражнений, с целью повышения работоспособности лошадей и подготовки их к испытаниям.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b="1" u="sng">
                <a:solidFill>
                  <a:srgbClr val="FFFFCC"/>
                </a:solidFill>
              </a:rPr>
              <a:t>Зачем нужен тренинг?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1. Выработка двигательных навыков (они должны выполняться механически)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2. Приспособление всех систем организма к выполнению интенсивной нагрузки.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b="1" u="sng">
                <a:solidFill>
                  <a:srgbClr val="FFFFCC"/>
                </a:solidFill>
              </a:rPr>
              <a:t>Принципы тренинга: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1. Индивидуальный подход к животному.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2. Постепенное увеличение нагрузки.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3. Многократное повторение нагрузки.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4. Разносторонние подготовки.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5. Систематический физиологический контроль за состоянием организма.</a:t>
            </a:r>
          </a:p>
          <a:p>
            <a:pPr marL="381000" indent="-381000">
              <a:lnSpc>
                <a:spcPct val="80000"/>
              </a:lnSpc>
              <a:buNone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5087938" y="1773238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52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953000" y="1725613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847851" y="692150"/>
            <a:ext cx="8208963" cy="53276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/>
          </a:p>
          <a:p>
            <a:pPr>
              <a:buFont typeface="Wingdings" panose="05000000000000000000" pitchFamily="2" charset="2"/>
              <a:buNone/>
            </a:pPr>
            <a:endParaRPr lang="ru-RU"/>
          </a:p>
        </p:txBody>
      </p:sp>
      <p:sp>
        <p:nvSpPr>
          <p:cNvPr id="10138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/>
              <a:t>Физиологические и зоотехнические аспекты тренинга племенных лошадей</a:t>
            </a:r>
            <a:br>
              <a:rPr lang="ru-RU" sz="3200"/>
            </a:br>
            <a:endParaRPr lang="ru-RU" sz="3200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1847851" y="1700213"/>
            <a:ext cx="85693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Под тренингом понимают системную работу лошадей различными аллюрами, различной интенсивности и продолжительности в целях подготовки их к выполнению  максимально  напряженных испытаний, позволяющих выявить наследственно  обусловленные  интерьерные качества имеющие важное значение для племенной  работы  и совершенствования конских пород.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 заводского тренинга и ипподромных испытаний – подготовка лошадей к проявлению максимально высокой, потенциально возможной для них работоспособности. При тренинге у лошадей верховых пород развиваются способности к разным аллюрам на различных дистанциях, у рысаков – к быстрому бегу на рысистом аллюре, у тяжеловозов – к проявлению большой силы тяги и выносливости при хорошем качестве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18253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88913"/>
            <a:ext cx="8229600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2000"/>
              <a:t>Биологическая сущность тренинга заключается в выборе полезных рефлексов, синхронности ритмов дыхания  и движения и приспособлении мышечной, дыхательной и сердечно-сосудистой систем к  выполнению необходимых функций при определенных физических нагрузках.</a:t>
            </a:r>
            <a:r>
              <a:rPr lang="ru-RU"/>
              <a:t> </a:t>
            </a:r>
          </a:p>
          <a:p>
            <a:endParaRPr lang="ru-RU"/>
          </a:p>
        </p:txBody>
      </p:sp>
      <p:pic>
        <p:nvPicPr>
          <p:cNvPr id="231429" name="Picture 5" descr="карт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2133601"/>
            <a:ext cx="60420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1703389" y="2060576"/>
            <a:ext cx="27717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Тренинг, систематически проводимый из поколения в поколение, - это не только один из видов направленного воздействия на организм отдельной лошади, но и путь к совершенствованию  всей породы.</a:t>
            </a:r>
          </a:p>
        </p:txBody>
      </p:sp>
    </p:spTree>
    <p:extLst>
      <p:ext uri="{BB962C8B-B14F-4D97-AF65-F5344CB8AC3E}">
        <p14:creationId xmlns:p14="http://schemas.microsoft.com/office/powerpoint/2010/main" val="12045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88913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Испытания племенных лошадей, будь то на скачках, рысистых бегах, на силу тяги и выносливость преследуют цель – дать оценку лошади для племенных целей по её основному селекционируемому признаку – работоспособности, а также оценку племенных качеств производителей по  результатам испытаний их потомства. </a:t>
            </a:r>
          </a:p>
          <a:p>
            <a:pPr>
              <a:lnSpc>
                <a:spcPct val="90000"/>
              </a:lnSpc>
            </a:pPr>
            <a:r>
              <a:rPr lang="ru-RU" sz="2000"/>
              <a:t>Тренинг лошадей рысистых, верховых и тяжеловозных пород делятся на два периода:  заводской и ипподромный. Первый из них проводится непосредственно в хозяйствах, где разводят племенных лошадей, второй – на ипподромах.</a:t>
            </a:r>
          </a:p>
          <a:p>
            <a:pPr>
              <a:lnSpc>
                <a:spcPct val="90000"/>
              </a:lnSpc>
            </a:pPr>
            <a:r>
              <a:rPr lang="ru-RU" sz="2000"/>
              <a:t>Для проведения заводского тренинга в хозяйствах организуют тренировочные пункты, которые оборудуют специальным инвентарем и дорожками.</a:t>
            </a:r>
          </a:p>
        </p:txBody>
      </p:sp>
      <p:pic>
        <p:nvPicPr>
          <p:cNvPr id="219142" name="Picture 6" descr="сканирование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4005263"/>
            <a:ext cx="5616575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"/>
            <a:ext cx="8497888" cy="549275"/>
          </a:xfrm>
        </p:spPr>
        <p:txBody>
          <a:bodyPr/>
          <a:lstStyle/>
          <a:p>
            <a:pPr marL="377825" indent="-377825" algn="ctr">
              <a:buNone/>
            </a:pPr>
            <a:r>
              <a:rPr lang="ru-RU"/>
              <a:t>Заводской тренинг рысаков.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847850" y="476250"/>
            <a:ext cx="83883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ru-RU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Заводской тренинг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рысистых лошадей включает в себя тренинг групповой и индивидуальный.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ru-RU" sz="2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Групповой тренинг.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Начинают групповой тренинг  с первых дней после отъёма жеребят. Он заключается в движении жеребят переменным аллюром (шаг, рысь, галоп) по огороженной тренировочной дорожке. Жеребчиков и кобылок тренируют раздельно.</a:t>
            </a:r>
          </a:p>
        </p:txBody>
      </p:sp>
      <p:pic>
        <p:nvPicPr>
          <p:cNvPr id="112648" name="Picture 8" descr="сканирование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41663"/>
            <a:ext cx="4103688" cy="32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9" name="Picture 9" descr="сканирование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141663"/>
            <a:ext cx="3887788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620714"/>
            <a:ext cx="8218488" cy="41798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/>
              <a:t>В  начале группового тренинга дистанция не должна превышать 2-3 км. Первые 600-800 м жеребятам позволяют  пробежать любым аллюром, без ограничения. Затем 600-800 м  ведут группу спокойной рысью и последние 1000 – 1500 м шагом. Групповой тренинг проводят ежедневно, кроме одного выходного дня в неделю.</a:t>
            </a:r>
          </a:p>
        </p:txBody>
      </p:sp>
      <p:pic>
        <p:nvPicPr>
          <p:cNvPr id="232452" name="Picture 4" descr="Дорож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420939"/>
            <a:ext cx="3662363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1847851" y="2781300"/>
            <a:ext cx="4860925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1-2 недели  дистанцию увеличивают до 4,5 – 5,5 км.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К весне дистанцию постепенно доводят до 10 – 11 км и продолжительность работы увеличивают до 1 ч.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В июле – августе молодняк переводят в тренировочные отделения и приступают к заездке.</a:t>
            </a:r>
            <a:endParaRPr lang="ru-RU" sz="20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1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1774826" y="1"/>
            <a:ext cx="856932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Заездка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.  Задача заездки – приучить жеребенка к сбруе под управлением наездника. Заездку лошадей рысистых пород начинают в возрасте 12 месяцев. Гоняют жеребенка поочередно в разные стороны в течение 20 – 30 мин, после чего его  водят в поводу 10 – 15 мин,  а затем ставят в конюшню, на следующем этапе заездки жеребенка запрягают в качалку. Когда  жеребенок привыкнет спокойно ходить в качалке  шагом и бежать рысью, ежедневный урок по заездке продолжается 30 – 60 мин и первоначально не превышает 500 – 800 м. Постепенно дистанцию увеличивают до 2 – 3 км и переходят к движению тихой рысью (тротом), свободной рысью (размашкой) и прибавленной рысью (махом). Обычно через 10 – 15 дней жеребенок привыкает к  упряжи и подчиняется управлению наездника.</a:t>
            </a:r>
          </a:p>
          <a:p>
            <a:pPr algn="ctr"/>
            <a:endParaRPr lang="ru-RU" sz="20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5592" name="Picture 8" descr="З -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076700"/>
            <a:ext cx="6913562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4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" id="{A7A9EB98-D38F-4ACC-8F04-6C58F650F002}" vid="{5633887A-5B09-437D-A878-713DC99FE7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965</TotalTime>
  <Words>1924</Words>
  <Application>Microsoft Office PowerPoint</Application>
  <PresentationFormat>Широкоэкранный</PresentationFormat>
  <Paragraphs>118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Century</vt:lpstr>
      <vt:lpstr>Tahoma</vt:lpstr>
      <vt:lpstr>Wingdings</vt:lpstr>
      <vt:lpstr>Тема1</vt:lpstr>
      <vt:lpstr>Тренинг молодняка лошадей</vt:lpstr>
      <vt:lpstr>План лекции</vt:lpstr>
      <vt:lpstr>Презентация PowerPoint</vt:lpstr>
      <vt:lpstr>Физиологические и зоотехнические аспекты тренинга племенных лошадей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Заводской тренинг верховых лошадей.</vt:lpstr>
      <vt:lpstr>Презентация PowerPoint</vt:lpstr>
      <vt:lpstr>Презентация PowerPoint</vt:lpstr>
      <vt:lpstr> </vt:lpstr>
      <vt:lpstr>Презентация PowerPoint</vt:lpstr>
      <vt:lpstr>Ипподромный тренинг лошадей.</vt:lpstr>
      <vt:lpstr>Презентация PowerPoint</vt:lpstr>
      <vt:lpstr>Презентация PowerPoint</vt:lpstr>
      <vt:lpstr>Презентация PowerPoint</vt:lpstr>
      <vt:lpstr>Нетрадиционные методы тренинга лошадей.</vt:lpstr>
      <vt:lpstr>Презентация PowerPoint</vt:lpstr>
      <vt:lpstr>Презентация PowerPoint</vt:lpstr>
      <vt:lpstr>Тренинг и испытания лошадей рысистых пород Тренинг лошадей начинают с заездки жеребят. Регулярный индивидуальный тренинг после заездки начинают с мая - июля с учетом скороспелости, степени общей подготовленности и состояния здоровья каждой лошади. В летний период тренинг полезно сочетать с выпасом молодняка в левадах.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Учетная запись Майкрософт</cp:lastModifiedBy>
  <cp:revision>25</cp:revision>
  <dcterms:created xsi:type="dcterms:W3CDTF">2016-11-19T09:43:15Z</dcterms:created>
  <dcterms:modified xsi:type="dcterms:W3CDTF">2024-02-25T15:00:18Z</dcterms:modified>
</cp:coreProperties>
</file>