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314" r:id="rId3"/>
    <p:sldId id="317" r:id="rId4"/>
    <p:sldId id="315" r:id="rId5"/>
    <p:sldId id="316" r:id="rId6"/>
    <p:sldId id="319" r:id="rId7"/>
    <p:sldId id="31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5" autoAdjust="0"/>
    <p:restoredTop sz="94374" autoAdjust="0"/>
  </p:normalViewPr>
  <p:slideViewPr>
    <p:cSldViewPr>
      <p:cViewPr varScale="1">
        <p:scale>
          <a:sx n="86" d="100"/>
          <a:sy n="86" d="100"/>
        </p:scale>
        <p:origin x="11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7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9726D-FB87-4759-85AE-EFA392A31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F8437-3B23-4232-9EF5-8BF42D980B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CE808-7090-4B8A-9345-56BE21E55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19E3D-EC0E-4A44-8593-98BAC59B1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E9C1B-2FD3-4E55-919F-5FDB438B9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42BA-D5F0-4CD1-A933-2409466B8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327F-9DA2-4F42-897A-A2BDD4EA7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96600-4B03-4D74-94A3-3211C87B3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723BB-8628-48E8-AC3A-395834503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FB1C-9098-4C45-9CFA-34595F3817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59A7B-1D5D-4731-A16B-519BC6E11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C5A4C3-FA3E-4876-ADC6-1F1E2EBFA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5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latin typeface="Arial" charset="0"/>
                <a:cs typeface="Arial" charset="0"/>
              </a:rPr>
              <a:t>Породы лошадей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Породы </a:t>
            </a:r>
            <a:r>
              <a:rPr lang="ru-RU" dirty="0" err="1" smtClean="0"/>
              <a:t>верхово-упряжных</a:t>
            </a:r>
            <a:r>
              <a:rPr lang="ru-RU" dirty="0" smtClean="0"/>
              <a:t> лошадей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9963" y="381000"/>
            <a:ext cx="7204075" cy="619108"/>
          </a:xfrm>
        </p:spPr>
        <p:txBody>
          <a:bodyPr/>
          <a:lstStyle/>
          <a:p>
            <a:r>
              <a:rPr lang="ru-RU" dirty="0" smtClean="0"/>
              <a:t>Донская порода</a:t>
            </a:r>
            <a:endParaRPr lang="ru-RU" dirty="0"/>
          </a:p>
        </p:txBody>
      </p:sp>
      <p:pic>
        <p:nvPicPr>
          <p:cNvPr id="8" name="Содержимое 7" descr="донская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84504"/>
            <a:ext cx="7429552" cy="552572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9963" y="381000"/>
            <a:ext cx="7204075" cy="761984"/>
          </a:xfrm>
        </p:spPr>
        <p:txBody>
          <a:bodyPr/>
          <a:lstStyle/>
          <a:p>
            <a:r>
              <a:rPr lang="ru-RU" dirty="0" smtClean="0"/>
              <a:t>Буденновская порода</a:t>
            </a:r>
            <a:endParaRPr lang="ru-RU" dirty="0"/>
          </a:p>
        </p:txBody>
      </p:sp>
      <p:pic>
        <p:nvPicPr>
          <p:cNvPr id="9" name="Содержимое 8" descr="донская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1" y="1434582"/>
            <a:ext cx="9027139" cy="50662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381000"/>
            <a:ext cx="7204075" cy="54767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Тракененская</a:t>
            </a:r>
            <a:r>
              <a:rPr lang="ru-RU" dirty="0" smtClean="0"/>
              <a:t> порода</a:t>
            </a:r>
            <a:endParaRPr lang="ru-RU" dirty="0"/>
          </a:p>
        </p:txBody>
      </p:sp>
      <p:pic>
        <p:nvPicPr>
          <p:cNvPr id="4" name="Содержимое 3" descr="тракен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02" y="1000109"/>
            <a:ext cx="7697596" cy="57988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Кабардинская порода</a:t>
            </a:r>
            <a:endParaRPr lang="ru-RU" dirty="0"/>
          </a:p>
        </p:txBody>
      </p:sp>
      <p:pic>
        <p:nvPicPr>
          <p:cNvPr id="7" name="Содержимое 6" descr="кабардинец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1585" y="2152140"/>
            <a:ext cx="5238227" cy="3420000"/>
          </a:xfrm>
        </p:spPr>
      </p:pic>
      <p:pic>
        <p:nvPicPr>
          <p:cNvPr id="8" name="Содержимое 7" descr="кабардинец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720" t="10499" r="9397"/>
          <a:stretch>
            <a:fillRect/>
          </a:stretch>
        </p:blipFill>
        <p:spPr>
          <a:xfrm>
            <a:off x="5175057" y="2152140"/>
            <a:ext cx="4000528" cy="342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Карачаевская порода</a:t>
            </a:r>
            <a:endParaRPr lang="ru-RU" dirty="0"/>
          </a:p>
        </p:txBody>
      </p:sp>
      <p:pic>
        <p:nvPicPr>
          <p:cNvPr id="7" name="Содержимое 6" descr="Карачаевская_1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384" y="2009264"/>
            <a:ext cx="4693816" cy="3420000"/>
          </a:xfrm>
        </p:spPr>
      </p:pic>
      <p:pic>
        <p:nvPicPr>
          <p:cNvPr id="8" name="Содержимое 7" descr="Карачаевская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916" r="4961"/>
          <a:stretch>
            <a:fillRect/>
          </a:stretch>
        </p:blipFill>
        <p:spPr>
          <a:xfrm>
            <a:off x="4858584" y="2009264"/>
            <a:ext cx="4203032" cy="342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A7A9EB98-D38F-4ACC-8F04-6C58F650F002}" vid="{5633887A-5B09-437D-A878-713DC99FE7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</vt:lpstr>
      <vt:lpstr>Tahoma</vt:lpstr>
      <vt:lpstr>Тема1</vt:lpstr>
      <vt:lpstr>Породы лошадей</vt:lpstr>
      <vt:lpstr>Породы верхово-упряжных лошадей</vt:lpstr>
      <vt:lpstr>Донская порода</vt:lpstr>
      <vt:lpstr>Буденновская порода</vt:lpstr>
      <vt:lpstr>Тракененская порода</vt:lpstr>
      <vt:lpstr>Кабардинская порода</vt:lpstr>
      <vt:lpstr>Карачаевская порода</vt:lpstr>
    </vt:vector>
  </TitlesOfParts>
  <Company>Москва, Юрловский пр., 19-167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пород лошадей. Местные (аборигенные) породы лошадей.</dc:title>
  <dc:creator>Козлов Сергей Анатольевич</dc:creator>
  <cp:lastModifiedBy>Учетная запись Майкрософт</cp:lastModifiedBy>
  <cp:revision>57</cp:revision>
  <dcterms:created xsi:type="dcterms:W3CDTF">2005-10-08T18:05:09Z</dcterms:created>
  <dcterms:modified xsi:type="dcterms:W3CDTF">2024-02-25T16:37:22Z</dcterms:modified>
</cp:coreProperties>
</file>