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80" r:id="rId4"/>
    <p:sldId id="258" r:id="rId5"/>
    <p:sldId id="283" r:id="rId6"/>
    <p:sldId id="259" r:id="rId7"/>
    <p:sldId id="282" r:id="rId8"/>
    <p:sldId id="285" r:id="rId9"/>
    <p:sldId id="284" r:id="rId10"/>
    <p:sldId id="286" r:id="rId11"/>
    <p:sldId id="260" r:id="rId12"/>
    <p:sldId id="273" r:id="rId13"/>
    <p:sldId id="274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5" r:id="rId26"/>
    <p:sldId id="276" r:id="rId27"/>
    <p:sldId id="277" r:id="rId28"/>
    <p:sldId id="278" r:id="rId2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70" y="6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436" y="1270000"/>
            <a:ext cx="6631128" cy="2667000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6438" y="4064000"/>
            <a:ext cx="5373499" cy="8255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1667" cap="all" spc="208" baseline="0">
                <a:solidFill>
                  <a:schemeClr val="bg2">
                    <a:lumMod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46083" y="0"/>
            <a:ext cx="5097917" cy="5715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0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14681" y="0"/>
            <a:ext cx="5029319" cy="5715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8" y="571500"/>
            <a:ext cx="3201234" cy="3238500"/>
          </a:xfrm>
        </p:spPr>
        <p:txBody>
          <a:bodyPr anchor="b">
            <a:noAutofit/>
          </a:bodyPr>
          <a:lstStyle>
            <a:lvl1pPr algn="l">
              <a:defRPr sz="3333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0" y="571500"/>
            <a:ext cx="4115872" cy="45720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8" y="3937000"/>
            <a:ext cx="3201234" cy="12065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6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D008-4D37-BF64-92858B7A262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DE0C-5E1D-4864-A4F3-3052CF3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D008-4D37-BF64-92858B7A262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DE0C-5E1D-4864-A4F3-3052CF3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58751" y="571501"/>
            <a:ext cx="914639" cy="45720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571500"/>
            <a:ext cx="6116642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D008-4D37-BF64-92858B7A262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DE0C-5E1D-4864-A4F3-3052CF3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D008-4D37-BF64-92858B7A262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DE0C-5E1D-4864-A4F3-3052CF3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2857500"/>
            <a:ext cx="7202776" cy="1905000"/>
          </a:xfrm>
        </p:spPr>
        <p:txBody>
          <a:bodyPr anchor="b">
            <a:normAutofit/>
          </a:bodyPr>
          <a:lstStyle>
            <a:lvl1pPr algn="l">
              <a:defRPr sz="40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571500"/>
            <a:ext cx="5659324" cy="8890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1667" cap="all" spc="208" baseline="0">
                <a:solidFill>
                  <a:schemeClr val="bg2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D008-4D37-BF64-92858B7A262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DE0C-5E1D-4864-A4F3-3052CF3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4" y="1524000"/>
            <a:ext cx="3487057" cy="3619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524001"/>
            <a:ext cx="3487060" cy="3619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D008-4D37-BF64-92858B7A262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DE0C-5E1D-4864-A4F3-3052CF3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17500"/>
            <a:ext cx="7202776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397000"/>
            <a:ext cx="3485690" cy="635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4" y="2032000"/>
            <a:ext cx="3487057" cy="311150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6330" y="1397000"/>
            <a:ext cx="3487059" cy="635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30" y="2032000"/>
            <a:ext cx="3487059" cy="311150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D008-4D37-BF64-92858B7A262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DE0C-5E1D-4864-A4F3-3052CF3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D008-4D37-BF64-92858B7A262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DE0C-5E1D-4864-A4F3-3052CF3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D008-4D37-BF64-92858B7A262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DE0C-5E1D-4864-A4F3-3052CF3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6128" y="0"/>
            <a:ext cx="3663626" cy="5715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0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4727" y="0"/>
            <a:ext cx="3526431" cy="5715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571500"/>
            <a:ext cx="2686750" cy="3238500"/>
          </a:xfrm>
        </p:spPr>
        <p:txBody>
          <a:bodyPr anchor="b">
            <a:noAutofit/>
          </a:bodyPr>
          <a:lstStyle>
            <a:lvl1pPr algn="l">
              <a:defRPr sz="3333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1" y="571500"/>
            <a:ext cx="4114799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3937000"/>
            <a:ext cx="2686750" cy="116813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6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D008-4D37-BF64-92858B7A262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DE0C-5E1D-4864-A4F3-3052CF3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6128" y="0"/>
            <a:ext cx="3663626" cy="5715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00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4727" y="0"/>
            <a:ext cx="3526431" cy="5715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571500"/>
            <a:ext cx="2686750" cy="3238500"/>
          </a:xfrm>
        </p:spPr>
        <p:txBody>
          <a:bodyPr anchor="b">
            <a:noAutofit/>
          </a:bodyPr>
          <a:lstStyle>
            <a:lvl1pPr algn="l">
              <a:defRPr sz="3333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0" y="571500"/>
            <a:ext cx="4115872" cy="45720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3937000"/>
            <a:ext cx="2686750" cy="116813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6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D008-4D37-BF64-92858B7A262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DE0C-5E1D-4864-A4F3-3052CF3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17500"/>
            <a:ext cx="7202776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1524000"/>
            <a:ext cx="72027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01122" y="5334001"/>
            <a:ext cx="990302" cy="230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54E1D-D008-4D37-BF64-92858B7A262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0614" y="5334001"/>
            <a:ext cx="4744685" cy="230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3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58749" y="5334001"/>
            <a:ext cx="914640" cy="230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DE0C-5E1D-4864-A4F3-3052CF3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761970" rtl="0" eaLnBrk="1" latinLnBrk="0" hangingPunct="1">
        <a:lnSpc>
          <a:spcPct val="80000"/>
        </a:lnSpc>
        <a:spcBef>
          <a:spcPct val="0"/>
        </a:spcBef>
        <a:buNone/>
        <a:defRPr sz="3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1333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0" indent="-190492" algn="l" defTabSz="761970" rtl="0" eaLnBrk="1" latinLnBrk="0" hangingPunct="1">
        <a:lnSpc>
          <a:spcPct val="90000"/>
        </a:lnSpc>
        <a:spcBef>
          <a:spcPts val="667"/>
        </a:spcBef>
        <a:buFont typeface="Century" pitchFamily="18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800068" indent="-190492" algn="l" defTabSz="76197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56" indent="-190492" algn="l" defTabSz="76197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409644" indent="-190492" algn="l" defTabSz="76197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1" indent="-190492" algn="l" defTabSz="761970" rtl="0" eaLnBrk="1" latinLnBrk="0" hangingPunct="1">
        <a:spcBef>
          <a:spcPts val="5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19219" indent="-190492" algn="l" defTabSz="761970" rtl="0" eaLnBrk="1" latinLnBrk="0" hangingPunct="1">
        <a:spcBef>
          <a:spcPts val="5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24007" indent="-190492" algn="l" defTabSz="761970" rtl="0" eaLnBrk="1" latinLnBrk="0" hangingPunct="1">
        <a:spcBef>
          <a:spcPts val="5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628795" indent="-190492" algn="l" defTabSz="761970" rtl="0" eaLnBrk="1" latinLnBrk="0" hangingPunct="1">
        <a:spcBef>
          <a:spcPts val="5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Стати лошадей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16780"/>
            <a:ext cx="3300000" cy="2100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37521"/>
            <a:ext cx="3300000" cy="2409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1833" y="1259242"/>
            <a:ext cx="168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000" dirty="0"/>
              <a:t>Мягкая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7" y="3697593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000" dirty="0"/>
              <a:t>Карпообразная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293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37730"/>
            <a:ext cx="1741017" cy="575455"/>
          </a:xfrm>
        </p:spPr>
        <p:txBody>
          <a:bodyPr/>
          <a:lstStyle/>
          <a:p>
            <a:r>
              <a:rPr lang="ru-RU" dirty="0" smtClean="0"/>
              <a:t>Круп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92258" y="1249158"/>
            <a:ext cx="228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000" dirty="0"/>
              <a:t>Свислый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92258" y="3937620"/>
            <a:ext cx="228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000" dirty="0"/>
              <a:t>Прямой</a:t>
            </a:r>
            <a:endParaRPr lang="ru-RU" sz="2000" dirty="0"/>
          </a:p>
        </p:txBody>
      </p:sp>
      <p:pic>
        <p:nvPicPr>
          <p:cNvPr id="4098" name="Picture 2" descr="C:\Users\Мария\YandexDisk\Документы\Коневодство\Исх\Масти, стати\pc6a09d11febf5c37226e532046353acd3_276547_2711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9" t="17961" r="6656" b="11704"/>
          <a:stretch/>
        </p:blipFill>
        <p:spPr bwMode="auto">
          <a:xfrm>
            <a:off x="5592113" y="202642"/>
            <a:ext cx="1800000" cy="24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я\YandexDisk\Документы\Коневодство\Исх\Масти, стати\1201269293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1" t="34307" r="11108" b="6024"/>
          <a:stretch/>
        </p:blipFill>
        <p:spPr bwMode="auto">
          <a:xfrm>
            <a:off x="5592113" y="2737487"/>
            <a:ext cx="1800000" cy="277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8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Передние конечности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Ноги передни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331974" y="421556"/>
            <a:ext cx="3921471" cy="4871888"/>
          </a:xfrm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Задние конечности</a:t>
            </a:r>
            <a:endParaRPr lang="ru-RU" dirty="0"/>
          </a:p>
        </p:txBody>
      </p:sp>
      <p:pic>
        <p:nvPicPr>
          <p:cNvPr id="7" name="Рисунок 6" descr="Ноги задни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681" r="3681"/>
          <a:stretch>
            <a:fillRect/>
          </a:stretch>
        </p:blipFill>
        <p:spPr>
          <a:xfrm>
            <a:off x="4331974" y="257889"/>
            <a:ext cx="3900433" cy="51992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и пороки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Мягкая спина</a:t>
            </a:r>
            <a:endParaRPr lang="ru-RU" dirty="0"/>
          </a:p>
        </p:txBody>
      </p:sp>
      <p:pic>
        <p:nvPicPr>
          <p:cNvPr id="6" name="Содержимое 5" descr="http://ryka-pomoschi.ru/d/224081/d/710777001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54948" y="1348304"/>
            <a:ext cx="5595977" cy="414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Карпообразная поясница</a:t>
            </a:r>
            <a:endParaRPr lang="ru-RU" dirty="0"/>
          </a:p>
        </p:txBody>
      </p:sp>
      <p:pic>
        <p:nvPicPr>
          <p:cNvPr id="6" name="Содержимое 5" descr="карпообразн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843" y="1597360"/>
            <a:ext cx="4680520" cy="376644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Локтевой бурсит</a:t>
            </a:r>
            <a:endParaRPr lang="ru-RU" dirty="0"/>
          </a:p>
        </p:txBody>
      </p:sp>
      <p:pic>
        <p:nvPicPr>
          <p:cNvPr id="4" name="Содержимое 3" descr="http://ryka-pomoschi.ru/d/224081/d/710869801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0844" y="1477347"/>
            <a:ext cx="5299408" cy="398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Запавшее запястье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запавшее запясть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554" b="8554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Перехват под запястьем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перехват пд запястьем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94" y="-10858"/>
            <a:ext cx="4898014" cy="5736715"/>
          </a:xfrm>
        </p:spPr>
      </p:pic>
    </p:spTree>
    <p:extLst>
      <p:ext uri="{BB962C8B-B14F-4D97-AF65-F5344CB8AC3E}">
        <p14:creationId xmlns:p14="http://schemas.microsoft.com/office/powerpoint/2010/main" val="27622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Бурсит запястья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бурсит запясть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" b="19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844" y="317500"/>
            <a:ext cx="6002313" cy="634987"/>
          </a:xfrm>
        </p:spPr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Козинец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козинец3 копи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2698" y="1126893"/>
            <a:ext cx="2309129" cy="4350000"/>
          </a:xfrm>
        </p:spPr>
      </p:pic>
      <p:pic>
        <p:nvPicPr>
          <p:cNvPr id="10" name="Содержимое 9" descr="козинец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1302" r="25443" b="9580"/>
          <a:stretch>
            <a:fillRect/>
          </a:stretch>
        </p:blipFill>
        <p:spPr>
          <a:xfrm>
            <a:off x="4552524" y="1126893"/>
            <a:ext cx="3416028" cy="435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844" y="317500"/>
            <a:ext cx="6002313" cy="575455"/>
          </a:xfrm>
        </p:spPr>
        <p:txBody>
          <a:bodyPr/>
          <a:lstStyle/>
          <a:p>
            <a:r>
              <a:rPr lang="ru-RU" dirty="0" smtClean="0"/>
              <a:t>Жабка</a:t>
            </a:r>
            <a:endParaRPr lang="ru-RU" dirty="0"/>
          </a:p>
        </p:txBody>
      </p:sp>
      <p:pic>
        <p:nvPicPr>
          <p:cNvPr id="5" name="Содержимое 4" descr="жабка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6515" y="1071550"/>
            <a:ext cx="3164586" cy="4350000"/>
          </a:xfrm>
        </p:spPr>
      </p:pic>
      <p:pic>
        <p:nvPicPr>
          <p:cNvPr id="8" name="Содержимое 7" descr="жабка1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95614" y="1071550"/>
            <a:ext cx="3151872" cy="435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Торцовость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торцовость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169" b="7169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Шпат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шпат1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062" b="19062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571500"/>
            <a:ext cx="2775045" cy="3238500"/>
          </a:xfrm>
        </p:spPr>
        <p:txBody>
          <a:bodyPr/>
          <a:lstStyle/>
          <a:p>
            <a:r>
              <a:rPr lang="ru-RU" dirty="0" smtClean="0"/>
              <a:t>Прямой постанов задних конечностей</a:t>
            </a:r>
            <a:endParaRPr lang="ru-RU" dirty="0"/>
          </a:p>
        </p:txBody>
      </p:sp>
      <p:pic>
        <p:nvPicPr>
          <p:cNvPr id="5" name="Рисунок 4" descr="прямой постанов ног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545" b="45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571500"/>
            <a:ext cx="2775045" cy="3238500"/>
          </a:xfrm>
        </p:spPr>
        <p:txBody>
          <a:bodyPr/>
          <a:lstStyle/>
          <a:p>
            <a:r>
              <a:rPr lang="ru-RU" dirty="0" err="1" smtClean="0"/>
              <a:t>Саблистость</a:t>
            </a:r>
            <a:r>
              <a:rPr lang="ru-RU" dirty="0" smtClean="0"/>
              <a:t> задних конечностей</a:t>
            </a:r>
            <a:endParaRPr lang="ru-RU" dirty="0"/>
          </a:p>
        </p:txBody>
      </p:sp>
      <p:pic>
        <p:nvPicPr>
          <p:cNvPr id="5" name="Рисунок 4" descr="саблистость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154" b="1115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Х-образная постановка ног</a:t>
            </a:r>
            <a:endParaRPr lang="ru-RU" dirty="0"/>
          </a:p>
        </p:txBody>
      </p:sp>
      <p:pic>
        <p:nvPicPr>
          <p:cNvPr id="5" name="Рисунок 4" descr="х-обр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232073" y="224079"/>
            <a:ext cx="2095487" cy="52668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О-образная</a:t>
            </a:r>
            <a:r>
              <a:rPr lang="ru-RU" dirty="0" smtClean="0"/>
              <a:t> постановка ног</a:t>
            </a:r>
            <a:endParaRPr lang="ru-RU" dirty="0"/>
          </a:p>
        </p:txBody>
      </p:sp>
      <p:pic>
        <p:nvPicPr>
          <p:cNvPr id="5" name="Рисунок 4" descr="о-обр.pn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292080" y="217207"/>
            <a:ext cx="2117883" cy="52805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7233"/>
            <a:ext cx="1741017" cy="575455"/>
          </a:xfrm>
        </p:spPr>
        <p:txBody>
          <a:bodyPr/>
          <a:lstStyle/>
          <a:p>
            <a:r>
              <a:rPr lang="ru-RU" dirty="0" smtClean="0"/>
              <a:t>Голова</a:t>
            </a:r>
            <a:endParaRPr lang="ru-RU" dirty="0"/>
          </a:p>
        </p:txBody>
      </p:sp>
      <p:pic>
        <p:nvPicPr>
          <p:cNvPr id="10" name="Рисунок 9" descr="http://ryka-pomoschi.ru/d/224081/d/710316201_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2140" y="157200"/>
            <a:ext cx="1950000" cy="153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300 Гигиена\YandexDisk\Документы\Коневодство\Исх\Масти, стати\щучий профиль.jpg"/>
          <p:cNvPicPr>
            <a:picLocks noChangeAspect="1" noChangeArrowheads="1"/>
          </p:cNvPicPr>
          <p:nvPr/>
        </p:nvPicPr>
        <p:blipFill>
          <a:blip r:embed="rId3"/>
          <a:srcRect r="14931" b="29361"/>
          <a:stretch>
            <a:fillRect/>
          </a:stretch>
        </p:blipFill>
        <p:spPr bwMode="auto">
          <a:xfrm flipH="1">
            <a:off x="5832140" y="1798397"/>
            <a:ext cx="1950000" cy="1676777"/>
          </a:xfrm>
          <a:prstGeom prst="rect">
            <a:avLst/>
          </a:prstGeom>
          <a:noFill/>
        </p:spPr>
      </p:pic>
      <p:pic>
        <p:nvPicPr>
          <p:cNvPr id="1026" name="Picture 2" descr="C:\Users\Мария\YandexDisk\Документы\Коневодство\Исх\Масти, стати\3ba845ed98a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r="8388" b="29633"/>
          <a:stretch/>
        </p:blipFill>
        <p:spPr bwMode="auto">
          <a:xfrm>
            <a:off x="5832140" y="3577580"/>
            <a:ext cx="1950000" cy="19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1834" y="637253"/>
            <a:ext cx="2280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Прямой профиль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71834" y="2328958"/>
            <a:ext cx="2280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Вогнутый (щучий) профиль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71834" y="4297660"/>
            <a:ext cx="2280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Выпуклый профиль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184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75782"/>
            <a:ext cx="1741017" cy="575455"/>
          </a:xfrm>
        </p:spPr>
        <p:txBody>
          <a:bodyPr/>
          <a:lstStyle/>
          <a:p>
            <a:r>
              <a:rPr lang="ru-RU" dirty="0" smtClean="0"/>
              <a:t>Уши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997293"/>
            <a:ext cx="228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Прямые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391647" y="3643683"/>
            <a:ext cx="258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/>
              <a:t>У арабской лошади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2669785"/>
            <a:ext cx="228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Лопоухие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73" y="227251"/>
            <a:ext cx="2253488" cy="15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49" y="2062648"/>
            <a:ext cx="2257735" cy="15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91" y="4037003"/>
            <a:ext cx="1874999" cy="15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32073" y="3643683"/>
            <a:ext cx="258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/>
              <a:t>У </a:t>
            </a:r>
            <a:r>
              <a:rPr lang="ru-RU" sz="2000" dirty="0" err="1"/>
              <a:t>марвари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73" y="4037003"/>
            <a:ext cx="2253487" cy="1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Затылок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3"/>
          <a:stretch/>
        </p:blipFill>
        <p:spPr>
          <a:xfrm>
            <a:off x="5772134" y="157200"/>
            <a:ext cx="2250591" cy="5417713"/>
          </a:xfrm>
        </p:spPr>
      </p:pic>
    </p:spTree>
    <p:extLst>
      <p:ext uri="{BB962C8B-B14F-4D97-AF65-F5344CB8AC3E}">
        <p14:creationId xmlns:p14="http://schemas.microsoft.com/office/powerpoint/2010/main" val="33671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594" y="750643"/>
            <a:ext cx="1741017" cy="575455"/>
          </a:xfrm>
        </p:spPr>
        <p:txBody>
          <a:bodyPr/>
          <a:lstStyle/>
          <a:p>
            <a:r>
              <a:rPr lang="ru-RU" dirty="0" smtClean="0"/>
              <a:t>Шея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68611" y="972154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/>
              <a:t>Оленья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68611" y="4672132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/>
              <a:t>Прямая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7665" y="2973574"/>
            <a:ext cx="228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/>
              <a:t>Лебединая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1" r="13824" b="51965"/>
          <a:stretch/>
        </p:blipFill>
        <p:spPr>
          <a:xfrm flipH="1">
            <a:off x="6132173" y="17555"/>
            <a:ext cx="1950000" cy="2263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9"/>
          <a:stretch/>
        </p:blipFill>
        <p:spPr>
          <a:xfrm>
            <a:off x="6132173" y="2208317"/>
            <a:ext cx="1950000" cy="1884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0" t="2952" r="2479" b="56315"/>
          <a:stretch/>
        </p:blipFill>
        <p:spPr>
          <a:xfrm flipH="1">
            <a:off x="6138948" y="4020395"/>
            <a:ext cx="1950000" cy="16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9579"/>
            <a:ext cx="1741017" cy="575455"/>
          </a:xfrm>
        </p:spPr>
        <p:txBody>
          <a:bodyPr/>
          <a:lstStyle/>
          <a:p>
            <a:r>
              <a:rPr lang="ru-RU" dirty="0" smtClean="0"/>
              <a:t>Шея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21952" y="2244143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/>
              <a:t>Высокий постанов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615824" y="2244143"/>
            <a:ext cx="2280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/>
              <a:t>Низкий постанов</a:t>
            </a:r>
            <a:endParaRPr lang="ru-RU" sz="2000" dirty="0"/>
          </a:p>
        </p:txBody>
      </p:sp>
      <p:pic>
        <p:nvPicPr>
          <p:cNvPr id="3074" name="Picture 2" descr="C:\Users\Мария\YandexDisk\Документы\Коневодство\Исх\Масти, стати\2b0ebb25a7364584966e470b9bf4deee5e40781294563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4" r="14855" b="60062"/>
          <a:stretch/>
        </p:blipFill>
        <p:spPr bwMode="auto">
          <a:xfrm>
            <a:off x="2848087" y="333005"/>
            <a:ext cx="1778001" cy="17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я\YandexDisk\Документы\Коневодство\Исх\Масти, стати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50" y="442264"/>
            <a:ext cx="2100000" cy="14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://ryka-pomoschi.ru/d/224081/d/710441001_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5020" y="3163056"/>
            <a:ext cx="2104136" cy="153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ryka-pomoschi.ru/d/224081/d/710441801_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51917" y="2922313"/>
            <a:ext cx="1408068" cy="20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21952" y="5071650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/>
              <a:t>Высокий пристав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615824" y="5071650"/>
            <a:ext cx="228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/>
              <a:t>Низкий пристав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24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Постав шеи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7207"/>
            <a:ext cx="2348193" cy="5392811"/>
          </a:xfrm>
        </p:spPr>
      </p:pic>
    </p:spTree>
    <p:extLst>
      <p:ext uri="{BB962C8B-B14F-4D97-AF65-F5344CB8AC3E}">
        <p14:creationId xmlns:p14="http://schemas.microsoft.com/office/powerpoint/2010/main" val="252328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607" y="97193"/>
            <a:ext cx="6002313" cy="600068"/>
          </a:xfrm>
        </p:spPr>
        <p:txBody>
          <a:bodyPr/>
          <a:lstStyle/>
          <a:p>
            <a:r>
              <a:rPr lang="ru-RU" dirty="0" smtClean="0"/>
              <a:t>Выход и постав шеи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09" y="813159"/>
            <a:ext cx="5951998" cy="4700503"/>
          </a:xfrm>
        </p:spPr>
      </p:pic>
    </p:spTree>
    <p:extLst>
      <p:ext uri="{BB962C8B-B14F-4D97-AF65-F5344CB8AC3E}">
        <p14:creationId xmlns:p14="http://schemas.microsoft.com/office/powerpoint/2010/main" val="39333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11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83</Words>
  <Application>Microsoft Office PowerPoint</Application>
  <PresentationFormat>Экран (16:10)</PresentationFormat>
  <Paragraphs>45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Century</vt:lpstr>
      <vt:lpstr>Тема11</vt:lpstr>
      <vt:lpstr>Стати лошадей</vt:lpstr>
      <vt:lpstr>Презентация PowerPoint</vt:lpstr>
      <vt:lpstr>Голова</vt:lpstr>
      <vt:lpstr>Уши</vt:lpstr>
      <vt:lpstr>Затылок</vt:lpstr>
      <vt:lpstr>Шея</vt:lpstr>
      <vt:lpstr>Шея</vt:lpstr>
      <vt:lpstr>Постав шеи</vt:lpstr>
      <vt:lpstr>Выход и постав шеи</vt:lpstr>
      <vt:lpstr>Спина</vt:lpstr>
      <vt:lpstr>Круп</vt:lpstr>
      <vt:lpstr>Передние конечности</vt:lpstr>
      <vt:lpstr>Задние конечности</vt:lpstr>
      <vt:lpstr>Недостатки и пороки</vt:lpstr>
      <vt:lpstr>Мягкая спина</vt:lpstr>
      <vt:lpstr>Карпообразная поясница</vt:lpstr>
      <vt:lpstr>Локтевой бурсит</vt:lpstr>
      <vt:lpstr>Запавшее запястье</vt:lpstr>
      <vt:lpstr>Перехват под запястьем</vt:lpstr>
      <vt:lpstr>Бурсит запястья</vt:lpstr>
      <vt:lpstr>Козинец</vt:lpstr>
      <vt:lpstr>Жабка</vt:lpstr>
      <vt:lpstr>Торцовость</vt:lpstr>
      <vt:lpstr>Шпат</vt:lpstr>
      <vt:lpstr>Прямой постанов задних конечностей</vt:lpstr>
      <vt:lpstr>Саблистость задних конечностей</vt:lpstr>
      <vt:lpstr>Х-образная постановка ног</vt:lpstr>
      <vt:lpstr>О-образная постановка ног</vt:lpstr>
    </vt:vector>
  </TitlesOfParts>
  <Company>Ставропольский ГАУ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 лошадей</dc:title>
  <dc:creator>300 Гигиена</dc:creator>
  <cp:lastModifiedBy>Учетная запись Майкрософт</cp:lastModifiedBy>
  <cp:revision>34</cp:revision>
  <dcterms:created xsi:type="dcterms:W3CDTF">2015-02-25T09:16:12Z</dcterms:created>
  <dcterms:modified xsi:type="dcterms:W3CDTF">2024-02-26T18:06:26Z</dcterms:modified>
</cp:coreProperties>
</file>