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87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83" r:id="rId12"/>
    <p:sldId id="264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84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ECBCF-A7FE-4FCE-B4C9-B67927E373B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25160-039E-45FA-8C6A-A0C2A85C87CA}">
      <dgm:prSet phldrT="[Текст]" custT="1"/>
      <dgm:spPr/>
      <dgm:t>
        <a:bodyPr/>
        <a:lstStyle/>
        <a:p>
          <a:r>
            <a:rPr lang="ru-RU" sz="2400" dirty="0" smtClean="0"/>
            <a:t>Домен: </a:t>
          </a:r>
          <a:r>
            <a:rPr lang="ru-RU" sz="2400" dirty="0" smtClean="0">
              <a:solidFill>
                <a:srgbClr val="FFFF00"/>
              </a:solidFill>
            </a:rPr>
            <a:t>Эукариоты</a:t>
          </a:r>
          <a:endParaRPr lang="ru-RU" sz="2400" dirty="0">
            <a:solidFill>
              <a:srgbClr val="FFFF00"/>
            </a:solidFill>
          </a:endParaRPr>
        </a:p>
      </dgm:t>
    </dgm:pt>
    <dgm:pt modelId="{9FDC80C7-777B-4BA5-BA96-C0BB3C5085C1}" type="parTrans" cxnId="{34E6D848-43CB-4D02-B9B8-EAC405556E41}">
      <dgm:prSet/>
      <dgm:spPr/>
      <dgm:t>
        <a:bodyPr/>
        <a:lstStyle/>
        <a:p>
          <a:endParaRPr lang="ru-RU" sz="2400"/>
        </a:p>
      </dgm:t>
    </dgm:pt>
    <dgm:pt modelId="{8C541A5D-8708-486F-9678-E8C5A6EB899D}" type="sibTrans" cxnId="{34E6D848-43CB-4D02-B9B8-EAC405556E41}">
      <dgm:prSet custT="1"/>
      <dgm:spPr/>
      <dgm:t>
        <a:bodyPr/>
        <a:lstStyle/>
        <a:p>
          <a:endParaRPr lang="ru-RU" sz="2400"/>
        </a:p>
      </dgm:t>
    </dgm:pt>
    <dgm:pt modelId="{909291AD-3B95-450C-B230-A944353EACB8}">
      <dgm:prSet phldrT="[Текст]" custT="1"/>
      <dgm:spPr/>
      <dgm:t>
        <a:bodyPr/>
        <a:lstStyle/>
        <a:p>
          <a:r>
            <a:rPr lang="ru-RU" sz="2400" dirty="0" smtClean="0"/>
            <a:t>Царство: </a:t>
          </a:r>
          <a:r>
            <a:rPr lang="ru-RU" sz="2400" dirty="0" smtClean="0">
              <a:solidFill>
                <a:srgbClr val="FFFF00"/>
              </a:solidFill>
            </a:rPr>
            <a:t>Животные</a:t>
          </a:r>
          <a:endParaRPr lang="ru-RU" sz="2400" dirty="0">
            <a:solidFill>
              <a:srgbClr val="FFFF00"/>
            </a:solidFill>
          </a:endParaRPr>
        </a:p>
      </dgm:t>
    </dgm:pt>
    <dgm:pt modelId="{EF9215D0-77A8-4E89-B9C9-D5A482BA0976}" type="parTrans" cxnId="{D4ACEC33-D53E-49F2-BE4A-644ACDFA4351}">
      <dgm:prSet/>
      <dgm:spPr/>
      <dgm:t>
        <a:bodyPr/>
        <a:lstStyle/>
        <a:p>
          <a:endParaRPr lang="ru-RU" sz="2400"/>
        </a:p>
      </dgm:t>
    </dgm:pt>
    <dgm:pt modelId="{89E1B17C-526E-4849-9677-36BF1290B9BC}" type="sibTrans" cxnId="{D4ACEC33-D53E-49F2-BE4A-644ACDFA4351}">
      <dgm:prSet custT="1"/>
      <dgm:spPr/>
      <dgm:t>
        <a:bodyPr/>
        <a:lstStyle/>
        <a:p>
          <a:endParaRPr lang="ru-RU" sz="2400"/>
        </a:p>
      </dgm:t>
    </dgm:pt>
    <dgm:pt modelId="{8FEAE5F2-4DCA-4414-931A-85A833ADD147}">
      <dgm:prSet phldrT="[Текст]" custT="1"/>
      <dgm:spPr/>
      <dgm:t>
        <a:bodyPr/>
        <a:lstStyle/>
        <a:p>
          <a:r>
            <a:rPr lang="ru-RU" sz="2400" dirty="0" smtClean="0"/>
            <a:t>Тип: </a:t>
          </a:r>
          <a:r>
            <a:rPr lang="ru-RU" sz="2400" dirty="0" smtClean="0">
              <a:solidFill>
                <a:srgbClr val="FFFF00"/>
              </a:solidFill>
            </a:rPr>
            <a:t>Хордовые</a:t>
          </a:r>
          <a:endParaRPr lang="ru-RU" sz="2400" dirty="0">
            <a:solidFill>
              <a:srgbClr val="FFFF00"/>
            </a:solidFill>
          </a:endParaRPr>
        </a:p>
      </dgm:t>
    </dgm:pt>
    <dgm:pt modelId="{C547E742-00FD-48E5-9258-64E9C546800F}" type="parTrans" cxnId="{E4D31CBB-6645-4B17-BA29-8459B7FC1F35}">
      <dgm:prSet/>
      <dgm:spPr/>
      <dgm:t>
        <a:bodyPr/>
        <a:lstStyle/>
        <a:p>
          <a:endParaRPr lang="ru-RU" sz="2400"/>
        </a:p>
      </dgm:t>
    </dgm:pt>
    <dgm:pt modelId="{8573A869-9099-4FC3-B05A-5584AA1BED23}" type="sibTrans" cxnId="{E4D31CBB-6645-4B17-BA29-8459B7FC1F35}">
      <dgm:prSet custT="1"/>
      <dgm:spPr/>
      <dgm:t>
        <a:bodyPr/>
        <a:lstStyle/>
        <a:p>
          <a:endParaRPr lang="ru-RU" sz="2400"/>
        </a:p>
      </dgm:t>
    </dgm:pt>
    <dgm:pt modelId="{C4D84F59-D1C0-4130-9855-3F39936D9296}">
      <dgm:prSet phldrT="[Текст]" custT="1"/>
      <dgm:spPr/>
      <dgm:t>
        <a:bodyPr/>
        <a:lstStyle/>
        <a:p>
          <a:r>
            <a:rPr lang="ru-RU" sz="2400" dirty="0" smtClean="0"/>
            <a:t>Класс: </a:t>
          </a:r>
          <a:r>
            <a:rPr lang="ru-RU" sz="2400" dirty="0" smtClean="0">
              <a:solidFill>
                <a:srgbClr val="FFFF00"/>
              </a:solidFill>
            </a:rPr>
            <a:t>Млекопитающие</a:t>
          </a:r>
          <a:endParaRPr lang="ru-RU" sz="2400" dirty="0">
            <a:solidFill>
              <a:srgbClr val="FFFF00"/>
            </a:solidFill>
          </a:endParaRPr>
        </a:p>
      </dgm:t>
    </dgm:pt>
    <dgm:pt modelId="{D406E680-8F01-46FB-BDF7-303238151D8E}" type="parTrans" cxnId="{267C6E02-0779-439A-B8F0-2F8371F0713F}">
      <dgm:prSet/>
      <dgm:spPr/>
      <dgm:t>
        <a:bodyPr/>
        <a:lstStyle/>
        <a:p>
          <a:endParaRPr lang="ru-RU" sz="2400"/>
        </a:p>
      </dgm:t>
    </dgm:pt>
    <dgm:pt modelId="{D97487F0-0EDD-4FF9-B3B6-0F22BFF7C8CF}" type="sibTrans" cxnId="{267C6E02-0779-439A-B8F0-2F8371F0713F}">
      <dgm:prSet custT="1"/>
      <dgm:spPr/>
      <dgm:t>
        <a:bodyPr/>
        <a:lstStyle/>
        <a:p>
          <a:endParaRPr lang="ru-RU" sz="2400"/>
        </a:p>
      </dgm:t>
    </dgm:pt>
    <dgm:pt modelId="{DE3A65D3-FCF2-4937-B57F-397E387C5B2C}">
      <dgm:prSet phldrT="[Текст]" custT="1"/>
      <dgm:spPr/>
      <dgm:t>
        <a:bodyPr/>
        <a:lstStyle/>
        <a:p>
          <a:r>
            <a:rPr lang="ru-RU" sz="2400" dirty="0" smtClean="0"/>
            <a:t>Отряд: </a:t>
          </a:r>
          <a:r>
            <a:rPr lang="ru-RU" sz="2400" dirty="0" smtClean="0">
              <a:solidFill>
                <a:srgbClr val="FFFF00"/>
              </a:solidFill>
            </a:rPr>
            <a:t>Непарнокопытные</a:t>
          </a:r>
          <a:endParaRPr lang="ru-RU" sz="2400" dirty="0">
            <a:solidFill>
              <a:srgbClr val="FFFF00"/>
            </a:solidFill>
          </a:endParaRPr>
        </a:p>
      </dgm:t>
    </dgm:pt>
    <dgm:pt modelId="{09AD3624-5427-438D-8429-552756BE9055}" type="parTrans" cxnId="{2B5AF283-7AB0-40D5-BE27-F8EAC5180B14}">
      <dgm:prSet/>
      <dgm:spPr/>
      <dgm:t>
        <a:bodyPr/>
        <a:lstStyle/>
        <a:p>
          <a:endParaRPr lang="ru-RU" sz="2400"/>
        </a:p>
      </dgm:t>
    </dgm:pt>
    <dgm:pt modelId="{69FD55BE-6697-4164-9855-6D4985E242CA}" type="sibTrans" cxnId="{2B5AF283-7AB0-40D5-BE27-F8EAC5180B14}">
      <dgm:prSet custT="1"/>
      <dgm:spPr/>
      <dgm:t>
        <a:bodyPr/>
        <a:lstStyle/>
        <a:p>
          <a:endParaRPr lang="ru-RU" sz="2400"/>
        </a:p>
      </dgm:t>
    </dgm:pt>
    <dgm:pt modelId="{3A8F7F6F-95D6-48A8-A09F-7626442FF54F}">
      <dgm:prSet phldrT="[Текст]" custT="1"/>
      <dgm:spPr/>
      <dgm:t>
        <a:bodyPr/>
        <a:lstStyle/>
        <a:p>
          <a:r>
            <a:rPr lang="ru-RU" sz="2400" dirty="0" smtClean="0"/>
            <a:t>Семейство: </a:t>
          </a:r>
          <a:r>
            <a:rPr lang="ru-RU" sz="2400" dirty="0" smtClean="0">
              <a:solidFill>
                <a:srgbClr val="FFFF00"/>
              </a:solidFill>
            </a:rPr>
            <a:t>Лошадиные</a:t>
          </a:r>
          <a:endParaRPr lang="ru-RU" sz="2400" dirty="0">
            <a:solidFill>
              <a:srgbClr val="FFFF00"/>
            </a:solidFill>
          </a:endParaRPr>
        </a:p>
      </dgm:t>
    </dgm:pt>
    <dgm:pt modelId="{B10A9B21-D6F7-4D9C-BBFE-801980717047}" type="parTrans" cxnId="{BDAA0651-083F-4889-8B15-2FC48436D92B}">
      <dgm:prSet/>
      <dgm:spPr/>
      <dgm:t>
        <a:bodyPr/>
        <a:lstStyle/>
        <a:p>
          <a:endParaRPr lang="ru-RU" sz="2400"/>
        </a:p>
      </dgm:t>
    </dgm:pt>
    <dgm:pt modelId="{A2CC68B4-B075-4375-A046-D42E4D407147}" type="sibTrans" cxnId="{BDAA0651-083F-4889-8B15-2FC48436D92B}">
      <dgm:prSet custT="1"/>
      <dgm:spPr/>
      <dgm:t>
        <a:bodyPr/>
        <a:lstStyle/>
        <a:p>
          <a:endParaRPr lang="ru-RU" sz="2400"/>
        </a:p>
      </dgm:t>
    </dgm:pt>
    <dgm:pt modelId="{E08DE8FF-5D8F-455C-886C-4BDAF9AC1E68}">
      <dgm:prSet phldrT="[Текст]" custT="1"/>
      <dgm:spPr/>
      <dgm:t>
        <a:bodyPr/>
        <a:lstStyle/>
        <a:p>
          <a:r>
            <a:rPr lang="ru-RU" sz="2400" dirty="0" smtClean="0"/>
            <a:t>Род: </a:t>
          </a:r>
          <a:r>
            <a:rPr lang="ru-RU" sz="2400" dirty="0" smtClean="0">
              <a:solidFill>
                <a:srgbClr val="FFFF00"/>
              </a:solidFill>
            </a:rPr>
            <a:t>Лошади</a:t>
          </a:r>
          <a:endParaRPr lang="ru-RU" sz="2400" dirty="0">
            <a:solidFill>
              <a:srgbClr val="FFFF00"/>
            </a:solidFill>
          </a:endParaRPr>
        </a:p>
      </dgm:t>
    </dgm:pt>
    <dgm:pt modelId="{6B2615C2-0A0A-49BA-901D-6342BF813D53}" type="parTrans" cxnId="{33ADF6CF-F728-448F-9653-EF1D5FA77A33}">
      <dgm:prSet/>
      <dgm:spPr/>
      <dgm:t>
        <a:bodyPr/>
        <a:lstStyle/>
        <a:p>
          <a:endParaRPr lang="ru-RU" sz="2400"/>
        </a:p>
      </dgm:t>
    </dgm:pt>
    <dgm:pt modelId="{55B4FCF6-1975-4ADD-AB99-DABCF20842C8}" type="sibTrans" cxnId="{33ADF6CF-F728-448F-9653-EF1D5FA77A33}">
      <dgm:prSet/>
      <dgm:spPr/>
      <dgm:t>
        <a:bodyPr/>
        <a:lstStyle/>
        <a:p>
          <a:endParaRPr lang="ru-RU" sz="2400"/>
        </a:p>
      </dgm:t>
    </dgm:pt>
    <dgm:pt modelId="{4BB12564-1521-4802-B521-F238E2D43E76}" type="pres">
      <dgm:prSet presAssocID="{12AECBCF-A7FE-4FCE-B4C9-B67927E373BA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83396-8AAE-44E3-A761-8DD273E712A4}" type="pres">
      <dgm:prSet presAssocID="{C8425160-039E-45FA-8C6A-A0C2A85C87CA}" presName="node" presStyleLbl="node1" presStyleIdx="0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3166D-83DD-4C01-92AC-27FF0F70B855}" type="pres">
      <dgm:prSet presAssocID="{8C541A5D-8708-486F-9678-E8C5A6EB899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2C9C0F0-C723-48F9-831D-6C636DAA71A4}" type="pres">
      <dgm:prSet presAssocID="{8C541A5D-8708-486F-9678-E8C5A6EB899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B560316-A0EF-4262-800A-CA5383A763EE}" type="pres">
      <dgm:prSet presAssocID="{909291AD-3B95-450C-B230-A944353EACB8}" presName="node" presStyleLbl="node1" presStyleIdx="1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E85ED-14BF-4FD7-B860-4E90F9377A6A}" type="pres">
      <dgm:prSet presAssocID="{89E1B17C-526E-4849-9677-36BF1290B9BC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D7E3680-241F-4227-98F5-C46CB5EF7FFE}" type="pres">
      <dgm:prSet presAssocID="{89E1B17C-526E-4849-9677-36BF1290B9B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FBBB9137-F440-4A13-BF70-EAB269D2036A}" type="pres">
      <dgm:prSet presAssocID="{8FEAE5F2-4DCA-4414-931A-85A833ADD147}" presName="node" presStyleLbl="node1" presStyleIdx="2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D05D0-84D2-4A53-A102-5C4B432CD68C}" type="pres">
      <dgm:prSet presAssocID="{8573A869-9099-4FC3-B05A-5584AA1BED2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87B2F44-EC57-44EE-93E4-128B55D0181A}" type="pres">
      <dgm:prSet presAssocID="{8573A869-9099-4FC3-B05A-5584AA1BED2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1D70A05-3503-4454-BC03-B529FCA3F722}" type="pres">
      <dgm:prSet presAssocID="{C4D84F59-D1C0-4130-9855-3F39936D9296}" presName="node" presStyleLbl="node1" presStyleIdx="3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1DA83-1386-4CF5-813A-97CA140316DD}" type="pres">
      <dgm:prSet presAssocID="{D97487F0-0EDD-4FF9-B3B6-0F22BFF7C8CF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2389A4A-2718-414D-81C2-13440EFC5497}" type="pres">
      <dgm:prSet presAssocID="{D97487F0-0EDD-4FF9-B3B6-0F22BFF7C8C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A70E29F-DF68-4BA1-A249-791C31D96658}" type="pres">
      <dgm:prSet presAssocID="{DE3A65D3-FCF2-4937-B57F-397E387C5B2C}" presName="node" presStyleLbl="node1" presStyleIdx="4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F7ED9-3F3B-488D-9561-7D6F9B00A4F4}" type="pres">
      <dgm:prSet presAssocID="{69FD55BE-6697-4164-9855-6D4985E242C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2E3B3C9-1FF1-4843-9A84-82530960BE2A}" type="pres">
      <dgm:prSet presAssocID="{69FD55BE-6697-4164-9855-6D4985E242C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311D0AE-08D0-4B92-A565-7C2228B4482A}" type="pres">
      <dgm:prSet presAssocID="{3A8F7F6F-95D6-48A8-A09F-7626442FF54F}" presName="node" presStyleLbl="node1" presStyleIdx="5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72BD4-BC2B-4950-A5D0-03D656B9AA4A}" type="pres">
      <dgm:prSet presAssocID="{A2CC68B4-B075-4375-A046-D42E4D40714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A5B6323-B386-4B40-A349-150591E94FE0}" type="pres">
      <dgm:prSet presAssocID="{A2CC68B4-B075-4375-A046-D42E4D40714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E4A9CDF-319E-4259-9B61-633974972844}" type="pres">
      <dgm:prSet presAssocID="{E08DE8FF-5D8F-455C-886C-4BDAF9AC1E68}" presName="node" presStyleLbl="node1" presStyleIdx="6" presStyleCnt="7" custScaleX="22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1FC79-3719-485A-8F97-93FFB5263A8C}" type="presOf" srcId="{DE3A65D3-FCF2-4937-B57F-397E387C5B2C}" destId="{3A70E29F-DF68-4BA1-A249-791C31D96658}" srcOrd="0" destOrd="0" presId="urn:microsoft.com/office/officeart/2005/8/layout/process2"/>
    <dgm:cxn modelId="{34E6D848-43CB-4D02-B9B8-EAC405556E41}" srcId="{12AECBCF-A7FE-4FCE-B4C9-B67927E373BA}" destId="{C8425160-039E-45FA-8C6A-A0C2A85C87CA}" srcOrd="0" destOrd="0" parTransId="{9FDC80C7-777B-4BA5-BA96-C0BB3C5085C1}" sibTransId="{8C541A5D-8708-486F-9678-E8C5A6EB899D}"/>
    <dgm:cxn modelId="{FA4AAB54-8AB8-496E-92D8-F4313318D01C}" type="presOf" srcId="{D97487F0-0EDD-4FF9-B3B6-0F22BFF7C8CF}" destId="{2871DA83-1386-4CF5-813A-97CA140316DD}" srcOrd="0" destOrd="0" presId="urn:microsoft.com/office/officeart/2005/8/layout/process2"/>
    <dgm:cxn modelId="{D4ACEC33-D53E-49F2-BE4A-644ACDFA4351}" srcId="{12AECBCF-A7FE-4FCE-B4C9-B67927E373BA}" destId="{909291AD-3B95-450C-B230-A944353EACB8}" srcOrd="1" destOrd="0" parTransId="{EF9215D0-77A8-4E89-B9C9-D5A482BA0976}" sibTransId="{89E1B17C-526E-4849-9677-36BF1290B9BC}"/>
    <dgm:cxn modelId="{0CB96326-13E3-4D9A-8585-9D7D09901141}" type="presOf" srcId="{69FD55BE-6697-4164-9855-6D4985E242CA}" destId="{48DF7ED9-3F3B-488D-9561-7D6F9B00A4F4}" srcOrd="0" destOrd="0" presId="urn:microsoft.com/office/officeart/2005/8/layout/process2"/>
    <dgm:cxn modelId="{C5B6DA21-7220-4EAA-9B47-479C2E302443}" type="presOf" srcId="{8FEAE5F2-4DCA-4414-931A-85A833ADD147}" destId="{FBBB9137-F440-4A13-BF70-EAB269D2036A}" srcOrd="0" destOrd="0" presId="urn:microsoft.com/office/officeart/2005/8/layout/process2"/>
    <dgm:cxn modelId="{C3FE00DC-F6C1-4FBC-99B5-EE226B2AC75F}" type="presOf" srcId="{E08DE8FF-5D8F-455C-886C-4BDAF9AC1E68}" destId="{BE4A9CDF-319E-4259-9B61-633974972844}" srcOrd="0" destOrd="0" presId="urn:microsoft.com/office/officeart/2005/8/layout/process2"/>
    <dgm:cxn modelId="{68614F12-1F3A-4002-B963-3135A845EC34}" type="presOf" srcId="{909291AD-3B95-450C-B230-A944353EACB8}" destId="{CB560316-A0EF-4262-800A-CA5383A763EE}" srcOrd="0" destOrd="0" presId="urn:microsoft.com/office/officeart/2005/8/layout/process2"/>
    <dgm:cxn modelId="{8FA66FDC-1C10-4DE2-9FDD-FFA0BBA56086}" type="presOf" srcId="{C8425160-039E-45FA-8C6A-A0C2A85C87CA}" destId="{EBD83396-8AAE-44E3-A761-8DD273E712A4}" srcOrd="0" destOrd="0" presId="urn:microsoft.com/office/officeart/2005/8/layout/process2"/>
    <dgm:cxn modelId="{F2724585-BE80-4B74-BD6C-4529C62021BB}" type="presOf" srcId="{3A8F7F6F-95D6-48A8-A09F-7626442FF54F}" destId="{A311D0AE-08D0-4B92-A565-7C2228B4482A}" srcOrd="0" destOrd="0" presId="urn:microsoft.com/office/officeart/2005/8/layout/process2"/>
    <dgm:cxn modelId="{2B5AF283-7AB0-40D5-BE27-F8EAC5180B14}" srcId="{12AECBCF-A7FE-4FCE-B4C9-B67927E373BA}" destId="{DE3A65D3-FCF2-4937-B57F-397E387C5B2C}" srcOrd="4" destOrd="0" parTransId="{09AD3624-5427-438D-8429-552756BE9055}" sibTransId="{69FD55BE-6697-4164-9855-6D4985E242CA}"/>
    <dgm:cxn modelId="{BDAA0651-083F-4889-8B15-2FC48436D92B}" srcId="{12AECBCF-A7FE-4FCE-B4C9-B67927E373BA}" destId="{3A8F7F6F-95D6-48A8-A09F-7626442FF54F}" srcOrd="5" destOrd="0" parTransId="{B10A9B21-D6F7-4D9C-BBFE-801980717047}" sibTransId="{A2CC68B4-B075-4375-A046-D42E4D407147}"/>
    <dgm:cxn modelId="{A4924491-B35E-458A-B78B-7ED7BEAFAD1B}" type="presOf" srcId="{8573A869-9099-4FC3-B05A-5584AA1BED23}" destId="{237D05D0-84D2-4A53-A102-5C4B432CD68C}" srcOrd="0" destOrd="0" presId="urn:microsoft.com/office/officeart/2005/8/layout/process2"/>
    <dgm:cxn modelId="{E7DDF9B5-9116-40DD-9EBD-CCA8BDEBE602}" type="presOf" srcId="{69FD55BE-6697-4164-9855-6D4985E242CA}" destId="{32E3B3C9-1FF1-4843-9A84-82530960BE2A}" srcOrd="1" destOrd="0" presId="urn:microsoft.com/office/officeart/2005/8/layout/process2"/>
    <dgm:cxn modelId="{901B31D7-0C5F-404E-B9DA-8936DD6DACB3}" type="presOf" srcId="{C4D84F59-D1C0-4130-9855-3F39936D9296}" destId="{B1D70A05-3503-4454-BC03-B529FCA3F722}" srcOrd="0" destOrd="0" presId="urn:microsoft.com/office/officeart/2005/8/layout/process2"/>
    <dgm:cxn modelId="{86C22CA3-0CAD-4D80-B09E-8816D9899647}" type="presOf" srcId="{8C541A5D-8708-486F-9678-E8C5A6EB899D}" destId="{E2C9C0F0-C723-48F9-831D-6C636DAA71A4}" srcOrd="1" destOrd="0" presId="urn:microsoft.com/office/officeart/2005/8/layout/process2"/>
    <dgm:cxn modelId="{8F4DF514-3D8D-4680-BCF5-E7200AEDBF09}" type="presOf" srcId="{A2CC68B4-B075-4375-A046-D42E4D407147}" destId="{E3072BD4-BC2B-4950-A5D0-03D656B9AA4A}" srcOrd="0" destOrd="0" presId="urn:microsoft.com/office/officeart/2005/8/layout/process2"/>
    <dgm:cxn modelId="{E4D31CBB-6645-4B17-BA29-8459B7FC1F35}" srcId="{12AECBCF-A7FE-4FCE-B4C9-B67927E373BA}" destId="{8FEAE5F2-4DCA-4414-931A-85A833ADD147}" srcOrd="2" destOrd="0" parTransId="{C547E742-00FD-48E5-9258-64E9C546800F}" sibTransId="{8573A869-9099-4FC3-B05A-5584AA1BED23}"/>
    <dgm:cxn modelId="{430E32E0-D8D7-4A17-934E-10A871042BB5}" type="presOf" srcId="{8573A869-9099-4FC3-B05A-5584AA1BED23}" destId="{D87B2F44-EC57-44EE-93E4-128B55D0181A}" srcOrd="1" destOrd="0" presId="urn:microsoft.com/office/officeart/2005/8/layout/process2"/>
    <dgm:cxn modelId="{1C1C6380-9F94-45B7-9BF2-234C32ECAC61}" type="presOf" srcId="{12AECBCF-A7FE-4FCE-B4C9-B67927E373BA}" destId="{4BB12564-1521-4802-B521-F238E2D43E76}" srcOrd="0" destOrd="0" presId="urn:microsoft.com/office/officeart/2005/8/layout/process2"/>
    <dgm:cxn modelId="{F976EC6C-66D2-4386-9941-182D542F3CE8}" type="presOf" srcId="{89E1B17C-526E-4849-9677-36BF1290B9BC}" destId="{8D7E3680-241F-4227-98F5-C46CB5EF7FFE}" srcOrd="1" destOrd="0" presId="urn:microsoft.com/office/officeart/2005/8/layout/process2"/>
    <dgm:cxn modelId="{33ADF6CF-F728-448F-9653-EF1D5FA77A33}" srcId="{12AECBCF-A7FE-4FCE-B4C9-B67927E373BA}" destId="{E08DE8FF-5D8F-455C-886C-4BDAF9AC1E68}" srcOrd="6" destOrd="0" parTransId="{6B2615C2-0A0A-49BA-901D-6342BF813D53}" sibTransId="{55B4FCF6-1975-4ADD-AB99-DABCF20842C8}"/>
    <dgm:cxn modelId="{D3319B70-0F5A-40EF-B112-76BB1F0E5734}" type="presOf" srcId="{89E1B17C-526E-4849-9677-36BF1290B9BC}" destId="{AC5E85ED-14BF-4FD7-B860-4E90F9377A6A}" srcOrd="0" destOrd="0" presId="urn:microsoft.com/office/officeart/2005/8/layout/process2"/>
    <dgm:cxn modelId="{66C2C286-068B-4FF7-9A79-48E3C22A41DC}" type="presOf" srcId="{A2CC68B4-B075-4375-A046-D42E4D407147}" destId="{9A5B6323-B386-4B40-A349-150591E94FE0}" srcOrd="1" destOrd="0" presId="urn:microsoft.com/office/officeart/2005/8/layout/process2"/>
    <dgm:cxn modelId="{267C6E02-0779-439A-B8F0-2F8371F0713F}" srcId="{12AECBCF-A7FE-4FCE-B4C9-B67927E373BA}" destId="{C4D84F59-D1C0-4130-9855-3F39936D9296}" srcOrd="3" destOrd="0" parTransId="{D406E680-8F01-46FB-BDF7-303238151D8E}" sibTransId="{D97487F0-0EDD-4FF9-B3B6-0F22BFF7C8CF}"/>
    <dgm:cxn modelId="{45653701-9A0A-4C4C-AB81-F8E50045D1F5}" type="presOf" srcId="{8C541A5D-8708-486F-9678-E8C5A6EB899D}" destId="{2043166D-83DD-4C01-92AC-27FF0F70B855}" srcOrd="0" destOrd="0" presId="urn:microsoft.com/office/officeart/2005/8/layout/process2"/>
    <dgm:cxn modelId="{B04D1511-5EB6-42DC-BFD7-5225F4D5C3EE}" type="presOf" srcId="{D97487F0-0EDD-4FF9-B3B6-0F22BFF7C8CF}" destId="{32389A4A-2718-414D-81C2-13440EFC5497}" srcOrd="1" destOrd="0" presId="urn:microsoft.com/office/officeart/2005/8/layout/process2"/>
    <dgm:cxn modelId="{138012AE-F489-411A-B1E7-259E70EFA5ED}" type="presParOf" srcId="{4BB12564-1521-4802-B521-F238E2D43E76}" destId="{EBD83396-8AAE-44E3-A761-8DD273E712A4}" srcOrd="0" destOrd="0" presId="urn:microsoft.com/office/officeart/2005/8/layout/process2"/>
    <dgm:cxn modelId="{CDF1D555-3757-42B2-B3C2-2454538F5680}" type="presParOf" srcId="{4BB12564-1521-4802-B521-F238E2D43E76}" destId="{2043166D-83DD-4C01-92AC-27FF0F70B855}" srcOrd="1" destOrd="0" presId="urn:microsoft.com/office/officeart/2005/8/layout/process2"/>
    <dgm:cxn modelId="{8DD71EF1-BE39-4A6B-8FB0-05985DACA84A}" type="presParOf" srcId="{2043166D-83DD-4C01-92AC-27FF0F70B855}" destId="{E2C9C0F0-C723-48F9-831D-6C636DAA71A4}" srcOrd="0" destOrd="0" presId="urn:microsoft.com/office/officeart/2005/8/layout/process2"/>
    <dgm:cxn modelId="{21519A69-270E-48A0-A5D4-445D70A7263D}" type="presParOf" srcId="{4BB12564-1521-4802-B521-F238E2D43E76}" destId="{CB560316-A0EF-4262-800A-CA5383A763EE}" srcOrd="2" destOrd="0" presId="urn:microsoft.com/office/officeart/2005/8/layout/process2"/>
    <dgm:cxn modelId="{D1085D7B-854C-45AE-AA5A-54A9B680F241}" type="presParOf" srcId="{4BB12564-1521-4802-B521-F238E2D43E76}" destId="{AC5E85ED-14BF-4FD7-B860-4E90F9377A6A}" srcOrd="3" destOrd="0" presId="urn:microsoft.com/office/officeart/2005/8/layout/process2"/>
    <dgm:cxn modelId="{5E2ECC5A-582E-4240-AEE9-E39142DB1EC9}" type="presParOf" srcId="{AC5E85ED-14BF-4FD7-B860-4E90F9377A6A}" destId="{8D7E3680-241F-4227-98F5-C46CB5EF7FFE}" srcOrd="0" destOrd="0" presId="urn:microsoft.com/office/officeart/2005/8/layout/process2"/>
    <dgm:cxn modelId="{FAC23D97-92C3-45BB-815D-E76735A36DCA}" type="presParOf" srcId="{4BB12564-1521-4802-B521-F238E2D43E76}" destId="{FBBB9137-F440-4A13-BF70-EAB269D2036A}" srcOrd="4" destOrd="0" presId="urn:microsoft.com/office/officeart/2005/8/layout/process2"/>
    <dgm:cxn modelId="{D2289D09-D0E6-4A29-B54F-31E86C96F52C}" type="presParOf" srcId="{4BB12564-1521-4802-B521-F238E2D43E76}" destId="{237D05D0-84D2-4A53-A102-5C4B432CD68C}" srcOrd="5" destOrd="0" presId="urn:microsoft.com/office/officeart/2005/8/layout/process2"/>
    <dgm:cxn modelId="{B4E39239-C7E3-4FC8-94DC-4F7F9683ACCE}" type="presParOf" srcId="{237D05D0-84D2-4A53-A102-5C4B432CD68C}" destId="{D87B2F44-EC57-44EE-93E4-128B55D0181A}" srcOrd="0" destOrd="0" presId="urn:microsoft.com/office/officeart/2005/8/layout/process2"/>
    <dgm:cxn modelId="{F927F213-E9F6-429C-A035-6DB6C4CA8F51}" type="presParOf" srcId="{4BB12564-1521-4802-B521-F238E2D43E76}" destId="{B1D70A05-3503-4454-BC03-B529FCA3F722}" srcOrd="6" destOrd="0" presId="urn:microsoft.com/office/officeart/2005/8/layout/process2"/>
    <dgm:cxn modelId="{DB4552B8-43DF-45E5-B4E6-4A5814E3A517}" type="presParOf" srcId="{4BB12564-1521-4802-B521-F238E2D43E76}" destId="{2871DA83-1386-4CF5-813A-97CA140316DD}" srcOrd="7" destOrd="0" presId="urn:microsoft.com/office/officeart/2005/8/layout/process2"/>
    <dgm:cxn modelId="{8B50F19F-1B07-4583-A003-4DE991C4D27A}" type="presParOf" srcId="{2871DA83-1386-4CF5-813A-97CA140316DD}" destId="{32389A4A-2718-414D-81C2-13440EFC5497}" srcOrd="0" destOrd="0" presId="urn:microsoft.com/office/officeart/2005/8/layout/process2"/>
    <dgm:cxn modelId="{E86BAFAB-93F9-47B3-AC48-705207BC6411}" type="presParOf" srcId="{4BB12564-1521-4802-B521-F238E2D43E76}" destId="{3A70E29F-DF68-4BA1-A249-791C31D96658}" srcOrd="8" destOrd="0" presId="urn:microsoft.com/office/officeart/2005/8/layout/process2"/>
    <dgm:cxn modelId="{0531B8A7-4852-4C6C-9079-4D5752210028}" type="presParOf" srcId="{4BB12564-1521-4802-B521-F238E2D43E76}" destId="{48DF7ED9-3F3B-488D-9561-7D6F9B00A4F4}" srcOrd="9" destOrd="0" presId="urn:microsoft.com/office/officeart/2005/8/layout/process2"/>
    <dgm:cxn modelId="{9115CB5D-5BB3-4DC0-9441-21A506E0DB2D}" type="presParOf" srcId="{48DF7ED9-3F3B-488D-9561-7D6F9B00A4F4}" destId="{32E3B3C9-1FF1-4843-9A84-82530960BE2A}" srcOrd="0" destOrd="0" presId="urn:microsoft.com/office/officeart/2005/8/layout/process2"/>
    <dgm:cxn modelId="{121AC19F-5E5F-4893-9EA1-CCB8AF5BD919}" type="presParOf" srcId="{4BB12564-1521-4802-B521-F238E2D43E76}" destId="{A311D0AE-08D0-4B92-A565-7C2228B4482A}" srcOrd="10" destOrd="0" presId="urn:microsoft.com/office/officeart/2005/8/layout/process2"/>
    <dgm:cxn modelId="{978E88A7-437D-429E-8DAC-98BB8C5A0FD5}" type="presParOf" srcId="{4BB12564-1521-4802-B521-F238E2D43E76}" destId="{E3072BD4-BC2B-4950-A5D0-03D656B9AA4A}" srcOrd="11" destOrd="0" presId="urn:microsoft.com/office/officeart/2005/8/layout/process2"/>
    <dgm:cxn modelId="{9ADA0081-D296-41D8-8840-A802A545A837}" type="presParOf" srcId="{E3072BD4-BC2B-4950-A5D0-03D656B9AA4A}" destId="{9A5B6323-B386-4B40-A349-150591E94FE0}" srcOrd="0" destOrd="0" presId="urn:microsoft.com/office/officeart/2005/8/layout/process2"/>
    <dgm:cxn modelId="{E7A48618-8627-430C-B80D-E935E01F9564}" type="presParOf" srcId="{4BB12564-1521-4802-B521-F238E2D43E76}" destId="{BE4A9CDF-319E-4259-9B61-633974972844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8FB0C-0F6C-4AA2-B6FA-A3AB2FE3E979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A9D4DC-E765-4601-BB3C-1137287440DC}">
      <dgm:prSet phldrT="[Текст]" custT="1"/>
      <dgm:spPr/>
      <dgm:t>
        <a:bodyPr/>
        <a:lstStyle/>
        <a:p>
          <a:r>
            <a:rPr lang="ru-RU" sz="2000" dirty="0" smtClean="0"/>
            <a:t>Эукариоты</a:t>
          </a:r>
          <a:endParaRPr lang="ru-RU" sz="2000" dirty="0"/>
        </a:p>
      </dgm:t>
    </dgm:pt>
    <dgm:pt modelId="{4386ED9A-EA99-4C43-A1E1-2C03F8C35B70}" type="parTrans" cxnId="{B1CA0682-0C02-4854-A786-24FDD805D647}">
      <dgm:prSet/>
      <dgm:spPr/>
      <dgm:t>
        <a:bodyPr/>
        <a:lstStyle/>
        <a:p>
          <a:endParaRPr lang="ru-RU" sz="2000"/>
        </a:p>
      </dgm:t>
    </dgm:pt>
    <dgm:pt modelId="{AE7C3A63-935B-4596-AF87-13CEED4B84D3}" type="sibTrans" cxnId="{B1CA0682-0C02-4854-A786-24FDD805D647}">
      <dgm:prSet/>
      <dgm:spPr/>
      <dgm:t>
        <a:bodyPr/>
        <a:lstStyle/>
        <a:p>
          <a:endParaRPr lang="ru-RU" sz="2000"/>
        </a:p>
      </dgm:t>
    </dgm:pt>
    <dgm:pt modelId="{D8055225-AF09-48CB-9306-3FA449017DDA}">
      <dgm:prSet phldrT="[Текст]" custT="1"/>
      <dgm:spPr/>
      <dgm:t>
        <a:bodyPr/>
        <a:lstStyle/>
        <a:p>
          <a:r>
            <a:rPr lang="ru-RU" sz="2000" dirty="0" smtClean="0"/>
            <a:t>Животные</a:t>
          </a:r>
          <a:endParaRPr lang="ru-RU" sz="2000" dirty="0"/>
        </a:p>
      </dgm:t>
    </dgm:pt>
    <dgm:pt modelId="{91F9BFE6-5DC8-46D4-BC05-5F072F05A10E}" type="parTrans" cxnId="{4661CE31-AD69-4C15-B11D-488951CF0C82}">
      <dgm:prSet/>
      <dgm:spPr/>
      <dgm:t>
        <a:bodyPr/>
        <a:lstStyle/>
        <a:p>
          <a:endParaRPr lang="ru-RU" sz="2000"/>
        </a:p>
      </dgm:t>
    </dgm:pt>
    <dgm:pt modelId="{0C737AA9-1201-49C0-A9BC-F232564CB24F}" type="sibTrans" cxnId="{4661CE31-AD69-4C15-B11D-488951CF0C82}">
      <dgm:prSet/>
      <dgm:spPr/>
      <dgm:t>
        <a:bodyPr/>
        <a:lstStyle/>
        <a:p>
          <a:endParaRPr lang="ru-RU" sz="2000"/>
        </a:p>
      </dgm:t>
    </dgm:pt>
    <dgm:pt modelId="{D0103F48-0A29-4BC0-910A-3333F030C6DA}">
      <dgm:prSet phldrT="[Текст]" custT="1"/>
      <dgm:spPr/>
      <dgm:t>
        <a:bodyPr/>
        <a:lstStyle/>
        <a:p>
          <a:r>
            <a:rPr lang="ru-RU" sz="2000" dirty="0" smtClean="0"/>
            <a:t>Хордовые</a:t>
          </a:r>
          <a:endParaRPr lang="ru-RU" sz="2000" dirty="0"/>
        </a:p>
      </dgm:t>
    </dgm:pt>
    <dgm:pt modelId="{7F89EB64-8E78-4870-850D-C110BF88395D}" type="parTrans" cxnId="{8272A9EC-93F6-4ACE-AF62-617E75175C15}">
      <dgm:prSet/>
      <dgm:spPr/>
      <dgm:t>
        <a:bodyPr/>
        <a:lstStyle/>
        <a:p>
          <a:endParaRPr lang="ru-RU" sz="2000"/>
        </a:p>
      </dgm:t>
    </dgm:pt>
    <dgm:pt modelId="{E4E9E44C-D1D4-430C-B71F-C35B604B6151}" type="sibTrans" cxnId="{8272A9EC-93F6-4ACE-AF62-617E75175C15}">
      <dgm:prSet/>
      <dgm:spPr/>
      <dgm:t>
        <a:bodyPr/>
        <a:lstStyle/>
        <a:p>
          <a:endParaRPr lang="ru-RU" sz="2000"/>
        </a:p>
      </dgm:t>
    </dgm:pt>
    <dgm:pt modelId="{AE7EB905-18D9-4C20-BD57-341DF65C59DE}">
      <dgm:prSet phldrT="[Текст]" custT="1"/>
      <dgm:spPr/>
      <dgm:t>
        <a:bodyPr/>
        <a:lstStyle/>
        <a:p>
          <a:r>
            <a:rPr lang="ru-RU" sz="2000"/>
            <a:t>Домен</a:t>
          </a:r>
        </a:p>
      </dgm:t>
    </dgm:pt>
    <dgm:pt modelId="{C0DE151F-DFD5-4919-AA01-7497946A44F0}" type="parTrans" cxnId="{EB5A6AD5-6387-4977-B4C1-164858D08B34}">
      <dgm:prSet/>
      <dgm:spPr/>
      <dgm:t>
        <a:bodyPr/>
        <a:lstStyle/>
        <a:p>
          <a:endParaRPr lang="ru-RU" sz="2000"/>
        </a:p>
      </dgm:t>
    </dgm:pt>
    <dgm:pt modelId="{6B42A231-E07E-4C91-874D-AB06277B6B5D}" type="sibTrans" cxnId="{EB5A6AD5-6387-4977-B4C1-164858D08B34}">
      <dgm:prSet/>
      <dgm:spPr/>
      <dgm:t>
        <a:bodyPr/>
        <a:lstStyle/>
        <a:p>
          <a:endParaRPr lang="ru-RU" sz="2000"/>
        </a:p>
      </dgm:t>
    </dgm:pt>
    <dgm:pt modelId="{8C30C83F-A63D-46AA-9EBE-56DD63AB7AEF}">
      <dgm:prSet phldrT="[Текст]" custT="1"/>
      <dgm:spPr/>
      <dgm:t>
        <a:bodyPr/>
        <a:lstStyle/>
        <a:p>
          <a:r>
            <a:rPr lang="ru-RU" sz="2000"/>
            <a:t>Царство</a:t>
          </a:r>
        </a:p>
      </dgm:t>
    </dgm:pt>
    <dgm:pt modelId="{7579DCBA-12FE-4C30-AE8F-1EE79C69A185}" type="parTrans" cxnId="{EBC504C1-ACAF-4F72-BC9D-44D16C9F571C}">
      <dgm:prSet/>
      <dgm:spPr/>
      <dgm:t>
        <a:bodyPr/>
        <a:lstStyle/>
        <a:p>
          <a:endParaRPr lang="ru-RU" sz="2000"/>
        </a:p>
      </dgm:t>
    </dgm:pt>
    <dgm:pt modelId="{81BF1B53-3987-40CD-BB47-6C214E7FB19A}" type="sibTrans" cxnId="{EBC504C1-ACAF-4F72-BC9D-44D16C9F571C}">
      <dgm:prSet/>
      <dgm:spPr/>
      <dgm:t>
        <a:bodyPr/>
        <a:lstStyle/>
        <a:p>
          <a:endParaRPr lang="ru-RU" sz="2000"/>
        </a:p>
      </dgm:t>
    </dgm:pt>
    <dgm:pt modelId="{22667CA8-E90F-415B-9C0E-4C9B9B9EF804}">
      <dgm:prSet phldrT="[Текст]" custT="1"/>
      <dgm:spPr/>
      <dgm:t>
        <a:bodyPr/>
        <a:lstStyle/>
        <a:p>
          <a:r>
            <a:rPr lang="ru-RU" sz="2000" dirty="0"/>
            <a:t>Тип</a:t>
          </a:r>
        </a:p>
      </dgm:t>
    </dgm:pt>
    <dgm:pt modelId="{F927C34E-4F08-4F2E-8E83-56603A1509CB}" type="parTrans" cxnId="{3F465E0F-8630-45FF-97BA-292902F5B733}">
      <dgm:prSet/>
      <dgm:spPr/>
      <dgm:t>
        <a:bodyPr/>
        <a:lstStyle/>
        <a:p>
          <a:endParaRPr lang="ru-RU" sz="2000"/>
        </a:p>
      </dgm:t>
    </dgm:pt>
    <dgm:pt modelId="{5FC93CA2-9427-4A21-9800-1BC6485148CA}" type="sibTrans" cxnId="{3F465E0F-8630-45FF-97BA-292902F5B733}">
      <dgm:prSet/>
      <dgm:spPr/>
      <dgm:t>
        <a:bodyPr/>
        <a:lstStyle/>
        <a:p>
          <a:endParaRPr lang="ru-RU" sz="2000"/>
        </a:p>
      </dgm:t>
    </dgm:pt>
    <dgm:pt modelId="{D82A1E2B-FE4C-4CF5-AA78-57997ADD7814}">
      <dgm:prSet custT="1"/>
      <dgm:spPr/>
      <dgm:t>
        <a:bodyPr/>
        <a:lstStyle/>
        <a:p>
          <a:r>
            <a:rPr lang="ru-RU" sz="2000"/>
            <a:t>Класс</a:t>
          </a:r>
        </a:p>
      </dgm:t>
    </dgm:pt>
    <dgm:pt modelId="{98643282-3127-4C60-AEDB-85F083A1C290}" type="parTrans" cxnId="{C0B6996C-4132-45E8-A890-B17D63CED4DB}">
      <dgm:prSet/>
      <dgm:spPr/>
      <dgm:t>
        <a:bodyPr/>
        <a:lstStyle/>
        <a:p>
          <a:endParaRPr lang="ru-RU" sz="2000"/>
        </a:p>
      </dgm:t>
    </dgm:pt>
    <dgm:pt modelId="{AB5992DC-560B-4729-B2EE-E0E5BCB899F9}" type="sibTrans" cxnId="{C0B6996C-4132-45E8-A890-B17D63CED4DB}">
      <dgm:prSet/>
      <dgm:spPr/>
      <dgm:t>
        <a:bodyPr/>
        <a:lstStyle/>
        <a:p>
          <a:endParaRPr lang="ru-RU" sz="2000"/>
        </a:p>
      </dgm:t>
    </dgm:pt>
    <dgm:pt modelId="{211DF38B-1EE5-424F-B936-F9C55E7A0EFA}">
      <dgm:prSet custT="1"/>
      <dgm:spPr/>
      <dgm:t>
        <a:bodyPr/>
        <a:lstStyle/>
        <a:p>
          <a:r>
            <a:rPr lang="ru-RU" sz="2000"/>
            <a:t>Отряд</a:t>
          </a:r>
        </a:p>
      </dgm:t>
    </dgm:pt>
    <dgm:pt modelId="{C17EDF6F-15FA-4DA6-B394-A003545EFD84}" type="parTrans" cxnId="{81EBBA61-92E7-4B22-826E-021B583086C4}">
      <dgm:prSet/>
      <dgm:spPr/>
      <dgm:t>
        <a:bodyPr/>
        <a:lstStyle/>
        <a:p>
          <a:endParaRPr lang="ru-RU" sz="2000"/>
        </a:p>
      </dgm:t>
    </dgm:pt>
    <dgm:pt modelId="{36D47713-8334-4F30-83D5-B4356328C81F}" type="sibTrans" cxnId="{81EBBA61-92E7-4B22-826E-021B583086C4}">
      <dgm:prSet/>
      <dgm:spPr/>
      <dgm:t>
        <a:bodyPr/>
        <a:lstStyle/>
        <a:p>
          <a:endParaRPr lang="ru-RU" sz="2000"/>
        </a:p>
      </dgm:t>
    </dgm:pt>
    <dgm:pt modelId="{11D63444-232D-46A3-A582-619A04F62982}">
      <dgm:prSet custT="1"/>
      <dgm:spPr/>
      <dgm:t>
        <a:bodyPr/>
        <a:lstStyle/>
        <a:p>
          <a:r>
            <a:rPr lang="ru-RU" sz="2000"/>
            <a:t>Семейство</a:t>
          </a:r>
        </a:p>
      </dgm:t>
    </dgm:pt>
    <dgm:pt modelId="{0F1BAD5D-6DA4-4450-8013-70C9C539B40D}" type="parTrans" cxnId="{9FE09FD6-F4E8-4DF3-B507-2B8FA51BA95B}">
      <dgm:prSet/>
      <dgm:spPr/>
      <dgm:t>
        <a:bodyPr/>
        <a:lstStyle/>
        <a:p>
          <a:endParaRPr lang="ru-RU" sz="2000"/>
        </a:p>
      </dgm:t>
    </dgm:pt>
    <dgm:pt modelId="{E35DA9FD-DF60-4D41-8171-E132BC6D0FFF}" type="sibTrans" cxnId="{9FE09FD6-F4E8-4DF3-B507-2B8FA51BA95B}">
      <dgm:prSet/>
      <dgm:spPr/>
      <dgm:t>
        <a:bodyPr/>
        <a:lstStyle/>
        <a:p>
          <a:endParaRPr lang="ru-RU" sz="2000"/>
        </a:p>
      </dgm:t>
    </dgm:pt>
    <dgm:pt modelId="{BDD18132-8806-44D6-8B3E-1D529153A9A1}">
      <dgm:prSet custT="1"/>
      <dgm:spPr/>
      <dgm:t>
        <a:bodyPr/>
        <a:lstStyle/>
        <a:p>
          <a:r>
            <a:rPr lang="ru-RU" sz="2000"/>
            <a:t>Род</a:t>
          </a:r>
        </a:p>
      </dgm:t>
    </dgm:pt>
    <dgm:pt modelId="{4CB0CDA0-F74D-4EFC-B4D1-06B19A5F8B85}" type="parTrans" cxnId="{3DB55A72-9C5B-463D-8EE5-5B5380AC89C3}">
      <dgm:prSet/>
      <dgm:spPr/>
      <dgm:t>
        <a:bodyPr/>
        <a:lstStyle/>
        <a:p>
          <a:endParaRPr lang="ru-RU" sz="2000"/>
        </a:p>
      </dgm:t>
    </dgm:pt>
    <dgm:pt modelId="{FDDFC7C8-D1BD-43A4-B4CF-53F5B79A6854}" type="sibTrans" cxnId="{3DB55A72-9C5B-463D-8EE5-5B5380AC89C3}">
      <dgm:prSet/>
      <dgm:spPr/>
      <dgm:t>
        <a:bodyPr/>
        <a:lstStyle/>
        <a:p>
          <a:endParaRPr lang="ru-RU" sz="2000"/>
        </a:p>
      </dgm:t>
    </dgm:pt>
    <dgm:pt modelId="{B9536DCB-F7B6-417A-A5AC-6150E516D64C}">
      <dgm:prSet custT="1"/>
      <dgm:spPr/>
      <dgm:t>
        <a:bodyPr/>
        <a:lstStyle/>
        <a:p>
          <a:r>
            <a:rPr lang="ru-RU" sz="2000"/>
            <a:t>Вид</a:t>
          </a:r>
        </a:p>
      </dgm:t>
    </dgm:pt>
    <dgm:pt modelId="{1E67D02E-567F-4E61-9507-DF4411C271F6}" type="parTrans" cxnId="{4CF4BFF2-C80E-40E5-A65B-82A4D5802B63}">
      <dgm:prSet/>
      <dgm:spPr/>
      <dgm:t>
        <a:bodyPr/>
        <a:lstStyle/>
        <a:p>
          <a:endParaRPr lang="ru-RU" sz="2000"/>
        </a:p>
      </dgm:t>
    </dgm:pt>
    <dgm:pt modelId="{C406D3DD-22C2-4703-B815-DACF036CE2FF}" type="sibTrans" cxnId="{4CF4BFF2-C80E-40E5-A65B-82A4D5802B63}">
      <dgm:prSet/>
      <dgm:spPr/>
      <dgm:t>
        <a:bodyPr/>
        <a:lstStyle/>
        <a:p>
          <a:endParaRPr lang="ru-RU" sz="2000"/>
        </a:p>
      </dgm:t>
    </dgm:pt>
    <dgm:pt modelId="{40B2FE4A-220D-4CBF-99B0-562CC4DE1B25}">
      <dgm:prSet custT="1"/>
      <dgm:spPr/>
      <dgm:t>
        <a:bodyPr/>
        <a:lstStyle/>
        <a:p>
          <a:r>
            <a:rPr lang="ru-RU" sz="2000" dirty="0" smtClean="0"/>
            <a:t>Млекопитающие</a:t>
          </a:r>
          <a:endParaRPr lang="ru-RU" sz="2000" dirty="0"/>
        </a:p>
      </dgm:t>
    </dgm:pt>
    <dgm:pt modelId="{536BF8F2-8BBC-4444-A8AC-CA342D821F9E}" type="parTrans" cxnId="{ECF711E5-DD09-4CEC-9D7B-A0DBF84DC73D}">
      <dgm:prSet/>
      <dgm:spPr/>
      <dgm:t>
        <a:bodyPr/>
        <a:lstStyle/>
        <a:p>
          <a:endParaRPr lang="ru-RU" sz="2000"/>
        </a:p>
      </dgm:t>
    </dgm:pt>
    <dgm:pt modelId="{DDD12270-60A3-43F0-B28C-974831BDBD8E}" type="sibTrans" cxnId="{ECF711E5-DD09-4CEC-9D7B-A0DBF84DC73D}">
      <dgm:prSet/>
      <dgm:spPr/>
      <dgm:t>
        <a:bodyPr/>
        <a:lstStyle/>
        <a:p>
          <a:endParaRPr lang="ru-RU" sz="2000"/>
        </a:p>
      </dgm:t>
    </dgm:pt>
    <dgm:pt modelId="{DB7F2055-EB62-4F10-9EB1-3D83235BFC7D}">
      <dgm:prSet custT="1"/>
      <dgm:spPr/>
      <dgm:t>
        <a:bodyPr/>
        <a:lstStyle/>
        <a:p>
          <a:r>
            <a:rPr lang="ru-RU" sz="2000" dirty="0" smtClean="0"/>
            <a:t>Непарнокопытные</a:t>
          </a:r>
          <a:endParaRPr lang="ru-RU" sz="2000" dirty="0"/>
        </a:p>
      </dgm:t>
    </dgm:pt>
    <dgm:pt modelId="{115EBBDD-3CE8-405F-ACC6-F891C0CCB631}" type="parTrans" cxnId="{4243050D-DC81-4EC6-AC06-D392F166FB63}">
      <dgm:prSet/>
      <dgm:spPr/>
      <dgm:t>
        <a:bodyPr/>
        <a:lstStyle/>
        <a:p>
          <a:endParaRPr lang="ru-RU" sz="2000"/>
        </a:p>
      </dgm:t>
    </dgm:pt>
    <dgm:pt modelId="{87323B7C-18FF-41FB-B6C9-FA0F6FE7E087}" type="sibTrans" cxnId="{4243050D-DC81-4EC6-AC06-D392F166FB63}">
      <dgm:prSet/>
      <dgm:spPr/>
      <dgm:t>
        <a:bodyPr/>
        <a:lstStyle/>
        <a:p>
          <a:endParaRPr lang="ru-RU" sz="2000"/>
        </a:p>
      </dgm:t>
    </dgm:pt>
    <dgm:pt modelId="{7E5ECD0A-AD47-4F60-BCD2-6EA02D77EAB6}">
      <dgm:prSet custT="1"/>
      <dgm:spPr/>
      <dgm:t>
        <a:bodyPr/>
        <a:lstStyle/>
        <a:p>
          <a:r>
            <a:rPr lang="ru-RU" sz="2000" dirty="0" smtClean="0"/>
            <a:t>Лошадиные</a:t>
          </a:r>
          <a:endParaRPr lang="ru-RU" sz="2000" dirty="0"/>
        </a:p>
      </dgm:t>
    </dgm:pt>
    <dgm:pt modelId="{17549C40-3AAD-4328-9C81-6F4EAD216975}" type="parTrans" cxnId="{7BF2C969-35FA-40D7-8064-F72FFA47F96A}">
      <dgm:prSet/>
      <dgm:spPr/>
      <dgm:t>
        <a:bodyPr/>
        <a:lstStyle/>
        <a:p>
          <a:endParaRPr lang="ru-RU" sz="2000"/>
        </a:p>
      </dgm:t>
    </dgm:pt>
    <dgm:pt modelId="{7E5D5DF9-1A16-41FC-82CF-C4A31E920C2B}" type="sibTrans" cxnId="{7BF2C969-35FA-40D7-8064-F72FFA47F96A}">
      <dgm:prSet/>
      <dgm:spPr/>
      <dgm:t>
        <a:bodyPr/>
        <a:lstStyle/>
        <a:p>
          <a:endParaRPr lang="ru-RU" sz="2000"/>
        </a:p>
      </dgm:t>
    </dgm:pt>
    <dgm:pt modelId="{49C8EB40-710C-478C-BBD7-D7D23A49CECC}">
      <dgm:prSet custT="1"/>
      <dgm:spPr/>
      <dgm:t>
        <a:bodyPr/>
        <a:lstStyle/>
        <a:p>
          <a:r>
            <a:rPr lang="ru-RU" sz="2000" dirty="0" smtClean="0"/>
            <a:t>Лошади</a:t>
          </a:r>
          <a:endParaRPr lang="ru-RU" sz="2000" dirty="0"/>
        </a:p>
      </dgm:t>
    </dgm:pt>
    <dgm:pt modelId="{8DDC5F9F-4D83-4F78-A0E0-FE5BEEDF582F}" type="parTrans" cxnId="{1001BA51-4385-4400-BC78-C870E1E7FD63}">
      <dgm:prSet/>
      <dgm:spPr/>
      <dgm:t>
        <a:bodyPr/>
        <a:lstStyle/>
        <a:p>
          <a:endParaRPr lang="ru-RU" sz="2000"/>
        </a:p>
      </dgm:t>
    </dgm:pt>
    <dgm:pt modelId="{F71E4D11-40AC-4422-B153-8F9D004E5503}" type="sibTrans" cxnId="{1001BA51-4385-4400-BC78-C870E1E7FD63}">
      <dgm:prSet/>
      <dgm:spPr/>
      <dgm:t>
        <a:bodyPr/>
        <a:lstStyle/>
        <a:p>
          <a:endParaRPr lang="ru-RU" sz="2000"/>
        </a:p>
      </dgm:t>
    </dgm:pt>
    <dgm:pt modelId="{5BF32ACE-8785-431A-9226-28E4BC457B4F}">
      <dgm:prSet custT="1"/>
      <dgm:spPr/>
      <dgm:t>
        <a:bodyPr vert="vert270"/>
        <a:lstStyle/>
        <a:p>
          <a:r>
            <a:rPr lang="ru-RU" sz="1600" dirty="0" smtClean="0"/>
            <a:t>Дикая лошадь</a:t>
          </a:r>
          <a:endParaRPr lang="ru-RU" sz="1600" dirty="0"/>
        </a:p>
      </dgm:t>
    </dgm:pt>
    <dgm:pt modelId="{BB2FB0B8-56C9-4304-9D36-AD34A4A98D7A}" type="parTrans" cxnId="{4962489C-D431-424E-8E56-75D16FC0FAAB}">
      <dgm:prSet/>
      <dgm:spPr/>
      <dgm:t>
        <a:bodyPr/>
        <a:lstStyle/>
        <a:p>
          <a:endParaRPr lang="ru-RU" sz="2000"/>
        </a:p>
      </dgm:t>
    </dgm:pt>
    <dgm:pt modelId="{FDDA29AA-C27D-48A2-A303-31865F296413}" type="sibTrans" cxnId="{4962489C-D431-424E-8E56-75D16FC0FAAB}">
      <dgm:prSet/>
      <dgm:spPr/>
      <dgm:t>
        <a:bodyPr/>
        <a:lstStyle/>
        <a:p>
          <a:endParaRPr lang="ru-RU" sz="2000"/>
        </a:p>
      </dgm:t>
    </dgm:pt>
    <dgm:pt modelId="{A9F1574E-67D4-42DE-BDA2-1F604FAADAE7}">
      <dgm:prSet custT="1"/>
      <dgm:spPr/>
      <dgm:t>
        <a:bodyPr vert="vert270"/>
        <a:lstStyle/>
        <a:p>
          <a:r>
            <a:rPr lang="ru-RU" sz="1800" dirty="0" err="1" smtClean="0"/>
            <a:t>Кианг</a:t>
          </a:r>
          <a:endParaRPr lang="ru-RU" sz="1800" dirty="0"/>
        </a:p>
      </dgm:t>
    </dgm:pt>
    <dgm:pt modelId="{9FD14619-27CA-4DB8-B5A0-72807C7D8E4F}" type="parTrans" cxnId="{0A5F6D00-8532-4113-B8FD-96FE0BDBE4E1}">
      <dgm:prSet/>
      <dgm:spPr/>
      <dgm:t>
        <a:bodyPr/>
        <a:lstStyle/>
        <a:p>
          <a:endParaRPr lang="ru-RU" sz="2000"/>
        </a:p>
      </dgm:t>
    </dgm:pt>
    <dgm:pt modelId="{30CE613D-021F-4E1B-A4CF-6437393A5018}" type="sibTrans" cxnId="{0A5F6D00-8532-4113-B8FD-96FE0BDBE4E1}">
      <dgm:prSet/>
      <dgm:spPr/>
      <dgm:t>
        <a:bodyPr/>
        <a:lstStyle/>
        <a:p>
          <a:endParaRPr lang="ru-RU" sz="2000"/>
        </a:p>
      </dgm:t>
    </dgm:pt>
    <dgm:pt modelId="{BBF82208-9AE9-49EA-BA24-AE2CF4F527EE}">
      <dgm:prSet custT="1"/>
      <dgm:spPr/>
      <dgm:t>
        <a:bodyPr vert="vert270"/>
        <a:lstStyle/>
        <a:p>
          <a:r>
            <a:rPr lang="ru-RU" sz="1800" dirty="0" smtClean="0"/>
            <a:t>Кулан</a:t>
          </a:r>
          <a:endParaRPr lang="ru-RU" sz="1800" dirty="0"/>
        </a:p>
      </dgm:t>
    </dgm:pt>
    <dgm:pt modelId="{957FCC43-8BB9-42F3-A873-416ADFE075CF}" type="parTrans" cxnId="{FAA8B3D3-8A39-4106-92E6-DD0D5126AA51}">
      <dgm:prSet/>
      <dgm:spPr/>
      <dgm:t>
        <a:bodyPr/>
        <a:lstStyle/>
        <a:p>
          <a:endParaRPr lang="ru-RU" sz="2000"/>
        </a:p>
      </dgm:t>
    </dgm:pt>
    <dgm:pt modelId="{F8235F7E-231B-4A9D-8676-4C660F2A8AEF}" type="sibTrans" cxnId="{FAA8B3D3-8A39-4106-92E6-DD0D5126AA51}">
      <dgm:prSet/>
      <dgm:spPr/>
      <dgm:t>
        <a:bodyPr/>
        <a:lstStyle/>
        <a:p>
          <a:endParaRPr lang="ru-RU" sz="2000"/>
        </a:p>
      </dgm:t>
    </dgm:pt>
    <dgm:pt modelId="{D2F8CC77-829F-4300-9BFB-B517509C545D}">
      <dgm:prSet custT="1"/>
      <dgm:spPr/>
      <dgm:t>
        <a:bodyPr vert="vert270"/>
        <a:lstStyle/>
        <a:p>
          <a:r>
            <a:rPr lang="ru-RU" sz="1800" dirty="0" smtClean="0"/>
            <a:t>Дикий осел</a:t>
          </a:r>
          <a:endParaRPr lang="ru-RU" sz="1800" dirty="0"/>
        </a:p>
      </dgm:t>
    </dgm:pt>
    <dgm:pt modelId="{242AFF67-576E-4281-BD3B-151360261572}" type="parTrans" cxnId="{B62BE24A-979F-425E-9E08-92C13343A298}">
      <dgm:prSet/>
      <dgm:spPr/>
      <dgm:t>
        <a:bodyPr/>
        <a:lstStyle/>
        <a:p>
          <a:endParaRPr lang="ru-RU" sz="2000"/>
        </a:p>
      </dgm:t>
    </dgm:pt>
    <dgm:pt modelId="{D62740DB-3FD5-4D01-9178-D4845C279DA3}" type="sibTrans" cxnId="{B62BE24A-979F-425E-9E08-92C13343A298}">
      <dgm:prSet/>
      <dgm:spPr/>
      <dgm:t>
        <a:bodyPr/>
        <a:lstStyle/>
        <a:p>
          <a:endParaRPr lang="ru-RU" sz="2000"/>
        </a:p>
      </dgm:t>
    </dgm:pt>
    <dgm:pt modelId="{4CCEC83A-A534-411C-A8D7-B447D7D86836}">
      <dgm:prSet custT="1"/>
      <dgm:spPr/>
      <dgm:t>
        <a:bodyPr vert="vert270"/>
        <a:lstStyle/>
        <a:p>
          <a:r>
            <a:rPr lang="ru-RU" sz="1400" dirty="0" smtClean="0"/>
            <a:t>Горная зебра</a:t>
          </a:r>
          <a:endParaRPr lang="ru-RU" sz="1400" dirty="0"/>
        </a:p>
      </dgm:t>
    </dgm:pt>
    <dgm:pt modelId="{9E20195F-E835-486E-B334-842A60819943}" type="parTrans" cxnId="{CEBD28CA-3937-474E-B026-65B7619F5B5E}">
      <dgm:prSet/>
      <dgm:spPr/>
      <dgm:t>
        <a:bodyPr/>
        <a:lstStyle/>
        <a:p>
          <a:endParaRPr lang="ru-RU" sz="2000"/>
        </a:p>
      </dgm:t>
    </dgm:pt>
    <dgm:pt modelId="{560537CF-7884-4334-A1EA-5145C785D9CF}" type="sibTrans" cxnId="{CEBD28CA-3937-474E-B026-65B7619F5B5E}">
      <dgm:prSet/>
      <dgm:spPr/>
      <dgm:t>
        <a:bodyPr/>
        <a:lstStyle/>
        <a:p>
          <a:endParaRPr lang="ru-RU" sz="2000"/>
        </a:p>
      </dgm:t>
    </dgm:pt>
    <dgm:pt modelId="{8ED677E5-FA84-46F3-B53A-07EE6E9ACB7A}">
      <dgm:prSet custT="1"/>
      <dgm:spPr/>
      <dgm:t>
        <a:bodyPr vert="vert270"/>
        <a:lstStyle/>
        <a:p>
          <a:r>
            <a:rPr lang="ru-RU" sz="1400" dirty="0" smtClean="0"/>
            <a:t>Пустынная зебра</a:t>
          </a:r>
          <a:endParaRPr lang="ru-RU" sz="1400" dirty="0"/>
        </a:p>
      </dgm:t>
    </dgm:pt>
    <dgm:pt modelId="{454DACD5-9425-44F6-80F3-8ED1A827F396}" type="parTrans" cxnId="{73D5D47A-C674-4057-A322-0D62A8FE715B}">
      <dgm:prSet/>
      <dgm:spPr/>
      <dgm:t>
        <a:bodyPr/>
        <a:lstStyle/>
        <a:p>
          <a:endParaRPr lang="ru-RU" sz="2000"/>
        </a:p>
      </dgm:t>
    </dgm:pt>
    <dgm:pt modelId="{D6AEFE9E-4A9E-483F-BC09-D80CDB9A6D28}" type="sibTrans" cxnId="{73D5D47A-C674-4057-A322-0D62A8FE715B}">
      <dgm:prSet/>
      <dgm:spPr/>
      <dgm:t>
        <a:bodyPr/>
        <a:lstStyle/>
        <a:p>
          <a:endParaRPr lang="ru-RU" sz="2000"/>
        </a:p>
      </dgm:t>
    </dgm:pt>
    <dgm:pt modelId="{CF0884DF-0F5A-4F4C-9645-E9934D5C940D}">
      <dgm:prSet custT="1"/>
      <dgm:spPr/>
      <dgm:t>
        <a:bodyPr vert="vert270"/>
        <a:lstStyle/>
        <a:p>
          <a:r>
            <a:rPr lang="ru-RU" sz="1400" dirty="0" err="1" smtClean="0"/>
            <a:t>Бурчеллова</a:t>
          </a:r>
          <a:r>
            <a:rPr lang="ru-RU" sz="1400" dirty="0" smtClean="0"/>
            <a:t> зебра</a:t>
          </a:r>
          <a:endParaRPr lang="ru-RU" sz="1400" dirty="0"/>
        </a:p>
      </dgm:t>
    </dgm:pt>
    <dgm:pt modelId="{515D420C-146C-494D-B7DF-AD359D959CB5}" type="parTrans" cxnId="{40D2E32E-BC2A-432D-8F68-36845802FB0B}">
      <dgm:prSet/>
      <dgm:spPr/>
      <dgm:t>
        <a:bodyPr/>
        <a:lstStyle/>
        <a:p>
          <a:endParaRPr lang="ru-RU" sz="2000"/>
        </a:p>
      </dgm:t>
    </dgm:pt>
    <dgm:pt modelId="{38C6B504-29C8-4F19-BADA-F782ECF7D191}" type="sibTrans" cxnId="{40D2E32E-BC2A-432D-8F68-36845802FB0B}">
      <dgm:prSet/>
      <dgm:spPr/>
      <dgm:t>
        <a:bodyPr/>
        <a:lstStyle/>
        <a:p>
          <a:endParaRPr lang="ru-RU" sz="2000"/>
        </a:p>
      </dgm:t>
    </dgm:pt>
    <dgm:pt modelId="{906B13E1-DDD3-458A-8381-F63A9D6F405F}" type="pres">
      <dgm:prSet presAssocID="{4DF8FB0C-0F6C-4AA2-B6FA-A3AB2FE3E9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7B79E-C958-43E1-B954-B2FE81239450}" type="pres">
      <dgm:prSet presAssocID="{4DF8FB0C-0F6C-4AA2-B6FA-A3AB2FE3E979}" presName="hierFlow" presStyleCnt="0"/>
      <dgm:spPr/>
      <dgm:t>
        <a:bodyPr/>
        <a:lstStyle/>
        <a:p>
          <a:endParaRPr lang="ru-RU"/>
        </a:p>
      </dgm:t>
    </dgm:pt>
    <dgm:pt modelId="{A4B24A03-A58E-4F9D-B8EE-0DBC6973A571}" type="pres">
      <dgm:prSet presAssocID="{4DF8FB0C-0F6C-4AA2-B6FA-A3AB2FE3E979}" presName="firstBuf" presStyleCnt="0"/>
      <dgm:spPr/>
      <dgm:t>
        <a:bodyPr/>
        <a:lstStyle/>
        <a:p>
          <a:endParaRPr lang="ru-RU"/>
        </a:p>
      </dgm:t>
    </dgm:pt>
    <dgm:pt modelId="{14F99572-E780-426A-8178-D9DC481CB41B}" type="pres">
      <dgm:prSet presAssocID="{4DF8FB0C-0F6C-4AA2-B6FA-A3AB2FE3E979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0BCB4BE-F66E-4B69-97E2-6CAD59C4048B}" type="pres">
      <dgm:prSet presAssocID="{10A9D4DC-E765-4601-BB3C-1137287440DC}" presName="Name14" presStyleCnt="0"/>
      <dgm:spPr/>
      <dgm:t>
        <a:bodyPr/>
        <a:lstStyle/>
        <a:p>
          <a:endParaRPr lang="ru-RU"/>
        </a:p>
      </dgm:t>
    </dgm:pt>
    <dgm:pt modelId="{7F9B2B1C-092D-44A5-B0D6-26CDC35903E7}" type="pres">
      <dgm:prSet presAssocID="{10A9D4DC-E765-4601-BB3C-1137287440DC}" presName="level1Shape" presStyleLbl="node0" presStyleIdx="0" presStyleCnt="1" custScaleX="866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3DC54A-1465-4CE4-AD13-D97C6E725676}" type="pres">
      <dgm:prSet presAssocID="{10A9D4DC-E765-4601-BB3C-1137287440DC}" presName="hierChild2" presStyleCnt="0"/>
      <dgm:spPr/>
      <dgm:t>
        <a:bodyPr/>
        <a:lstStyle/>
        <a:p>
          <a:endParaRPr lang="ru-RU"/>
        </a:p>
      </dgm:t>
    </dgm:pt>
    <dgm:pt modelId="{711EBEBF-78BE-4ECB-8D59-FE72515F9318}" type="pres">
      <dgm:prSet presAssocID="{91F9BFE6-5DC8-46D4-BC05-5F072F05A10E}" presName="Name19" presStyleLbl="parChTrans1D2" presStyleIdx="0" presStyleCnt="1"/>
      <dgm:spPr/>
      <dgm:t>
        <a:bodyPr/>
        <a:lstStyle/>
        <a:p>
          <a:endParaRPr lang="ru-RU"/>
        </a:p>
      </dgm:t>
    </dgm:pt>
    <dgm:pt modelId="{345064C2-1B4B-4BFC-AF20-080C0DD4DF35}" type="pres">
      <dgm:prSet presAssocID="{D8055225-AF09-48CB-9306-3FA449017DDA}" presName="Name21" presStyleCnt="0"/>
      <dgm:spPr/>
      <dgm:t>
        <a:bodyPr/>
        <a:lstStyle/>
        <a:p>
          <a:endParaRPr lang="ru-RU"/>
        </a:p>
      </dgm:t>
    </dgm:pt>
    <dgm:pt modelId="{640D0920-9899-47A3-BF79-E5F0276F0BE6}" type="pres">
      <dgm:prSet presAssocID="{D8055225-AF09-48CB-9306-3FA449017DDA}" presName="level2Shape" presStyleLbl="node2" presStyleIdx="0" presStyleCnt="1" custScaleX="866600"/>
      <dgm:spPr/>
      <dgm:t>
        <a:bodyPr/>
        <a:lstStyle/>
        <a:p>
          <a:endParaRPr lang="ru-RU"/>
        </a:p>
      </dgm:t>
    </dgm:pt>
    <dgm:pt modelId="{CF87C110-AA21-43A3-BEB5-299E89A8F7C3}" type="pres">
      <dgm:prSet presAssocID="{D8055225-AF09-48CB-9306-3FA449017DDA}" presName="hierChild3" presStyleCnt="0"/>
      <dgm:spPr/>
      <dgm:t>
        <a:bodyPr/>
        <a:lstStyle/>
        <a:p>
          <a:endParaRPr lang="ru-RU"/>
        </a:p>
      </dgm:t>
    </dgm:pt>
    <dgm:pt modelId="{8409FF5A-7B51-4364-AB6D-35DC39279396}" type="pres">
      <dgm:prSet presAssocID="{7F89EB64-8E78-4870-850D-C110BF88395D}" presName="Name19" presStyleLbl="parChTrans1D3" presStyleIdx="0" presStyleCnt="1"/>
      <dgm:spPr/>
      <dgm:t>
        <a:bodyPr/>
        <a:lstStyle/>
        <a:p>
          <a:endParaRPr lang="ru-RU"/>
        </a:p>
      </dgm:t>
    </dgm:pt>
    <dgm:pt modelId="{E48DD7F8-443C-4074-B113-5849FA37AD9D}" type="pres">
      <dgm:prSet presAssocID="{D0103F48-0A29-4BC0-910A-3333F030C6DA}" presName="Name21" presStyleCnt="0"/>
      <dgm:spPr/>
      <dgm:t>
        <a:bodyPr/>
        <a:lstStyle/>
        <a:p>
          <a:endParaRPr lang="ru-RU"/>
        </a:p>
      </dgm:t>
    </dgm:pt>
    <dgm:pt modelId="{7F750489-EC77-4BE1-B67F-69F39820B12E}" type="pres">
      <dgm:prSet presAssocID="{D0103F48-0A29-4BC0-910A-3333F030C6DA}" presName="level2Shape" presStyleLbl="node3" presStyleIdx="0" presStyleCnt="1" custScaleX="866600"/>
      <dgm:spPr/>
      <dgm:t>
        <a:bodyPr/>
        <a:lstStyle/>
        <a:p>
          <a:endParaRPr lang="ru-RU"/>
        </a:p>
      </dgm:t>
    </dgm:pt>
    <dgm:pt modelId="{3FF943B6-5053-4127-9FB3-C371FDC9FE43}" type="pres">
      <dgm:prSet presAssocID="{D0103F48-0A29-4BC0-910A-3333F030C6DA}" presName="hierChild3" presStyleCnt="0"/>
      <dgm:spPr/>
      <dgm:t>
        <a:bodyPr/>
        <a:lstStyle/>
        <a:p>
          <a:endParaRPr lang="ru-RU"/>
        </a:p>
      </dgm:t>
    </dgm:pt>
    <dgm:pt modelId="{CA2E8627-FC80-4C94-8A6A-A62C1280C346}" type="pres">
      <dgm:prSet presAssocID="{536BF8F2-8BBC-4444-A8AC-CA342D821F9E}" presName="Name19" presStyleLbl="parChTrans1D4" presStyleIdx="0" presStyleCnt="11"/>
      <dgm:spPr/>
      <dgm:t>
        <a:bodyPr/>
        <a:lstStyle/>
        <a:p>
          <a:endParaRPr lang="ru-RU"/>
        </a:p>
      </dgm:t>
    </dgm:pt>
    <dgm:pt modelId="{5CDEC5BE-EB59-4781-8B11-C42D377F5B0F}" type="pres">
      <dgm:prSet presAssocID="{40B2FE4A-220D-4CBF-99B0-562CC4DE1B25}" presName="Name21" presStyleCnt="0"/>
      <dgm:spPr/>
      <dgm:t>
        <a:bodyPr/>
        <a:lstStyle/>
        <a:p>
          <a:endParaRPr lang="ru-RU"/>
        </a:p>
      </dgm:t>
    </dgm:pt>
    <dgm:pt modelId="{A34DA936-95B2-4AC1-8714-2D3E48884256}" type="pres">
      <dgm:prSet presAssocID="{40B2FE4A-220D-4CBF-99B0-562CC4DE1B25}" presName="level2Shape" presStyleLbl="node4" presStyleIdx="0" presStyleCnt="11" custScaleX="866600"/>
      <dgm:spPr/>
      <dgm:t>
        <a:bodyPr/>
        <a:lstStyle/>
        <a:p>
          <a:endParaRPr lang="ru-RU"/>
        </a:p>
      </dgm:t>
    </dgm:pt>
    <dgm:pt modelId="{73B462E4-199D-4DAC-A9D4-7AE8B28DB9CD}" type="pres">
      <dgm:prSet presAssocID="{40B2FE4A-220D-4CBF-99B0-562CC4DE1B25}" presName="hierChild3" presStyleCnt="0"/>
      <dgm:spPr/>
      <dgm:t>
        <a:bodyPr/>
        <a:lstStyle/>
        <a:p>
          <a:endParaRPr lang="ru-RU"/>
        </a:p>
      </dgm:t>
    </dgm:pt>
    <dgm:pt modelId="{FD1AC7A1-569D-43D8-88A5-1B951B27C271}" type="pres">
      <dgm:prSet presAssocID="{115EBBDD-3CE8-405F-ACC6-F891C0CCB631}" presName="Name19" presStyleLbl="parChTrans1D4" presStyleIdx="1" presStyleCnt="11"/>
      <dgm:spPr/>
      <dgm:t>
        <a:bodyPr/>
        <a:lstStyle/>
        <a:p>
          <a:endParaRPr lang="ru-RU"/>
        </a:p>
      </dgm:t>
    </dgm:pt>
    <dgm:pt modelId="{7A9B8120-74EA-4261-A417-F70FA7C5EC7B}" type="pres">
      <dgm:prSet presAssocID="{DB7F2055-EB62-4F10-9EB1-3D83235BFC7D}" presName="Name21" presStyleCnt="0"/>
      <dgm:spPr/>
      <dgm:t>
        <a:bodyPr/>
        <a:lstStyle/>
        <a:p>
          <a:endParaRPr lang="ru-RU"/>
        </a:p>
      </dgm:t>
    </dgm:pt>
    <dgm:pt modelId="{FE030BEF-A982-4E63-A4B4-CC47BE30F7EE}" type="pres">
      <dgm:prSet presAssocID="{DB7F2055-EB62-4F10-9EB1-3D83235BFC7D}" presName="level2Shape" presStyleLbl="node4" presStyleIdx="1" presStyleCnt="11" custScaleX="866600"/>
      <dgm:spPr/>
      <dgm:t>
        <a:bodyPr/>
        <a:lstStyle/>
        <a:p>
          <a:endParaRPr lang="ru-RU"/>
        </a:p>
      </dgm:t>
    </dgm:pt>
    <dgm:pt modelId="{F3DF9D1D-EF86-4F39-A09B-EF5953235B34}" type="pres">
      <dgm:prSet presAssocID="{DB7F2055-EB62-4F10-9EB1-3D83235BFC7D}" presName="hierChild3" presStyleCnt="0"/>
      <dgm:spPr/>
      <dgm:t>
        <a:bodyPr/>
        <a:lstStyle/>
        <a:p>
          <a:endParaRPr lang="ru-RU"/>
        </a:p>
      </dgm:t>
    </dgm:pt>
    <dgm:pt modelId="{35E308ED-A93D-4F7A-9458-0B4E39376BC4}" type="pres">
      <dgm:prSet presAssocID="{17549C40-3AAD-4328-9C81-6F4EAD216975}" presName="Name19" presStyleLbl="parChTrans1D4" presStyleIdx="2" presStyleCnt="11"/>
      <dgm:spPr/>
      <dgm:t>
        <a:bodyPr/>
        <a:lstStyle/>
        <a:p>
          <a:endParaRPr lang="ru-RU"/>
        </a:p>
      </dgm:t>
    </dgm:pt>
    <dgm:pt modelId="{55745DBB-E613-4E9D-AF04-A481DD1F098A}" type="pres">
      <dgm:prSet presAssocID="{7E5ECD0A-AD47-4F60-BCD2-6EA02D77EAB6}" presName="Name21" presStyleCnt="0"/>
      <dgm:spPr/>
      <dgm:t>
        <a:bodyPr/>
        <a:lstStyle/>
        <a:p>
          <a:endParaRPr lang="ru-RU"/>
        </a:p>
      </dgm:t>
    </dgm:pt>
    <dgm:pt modelId="{F07356BC-89AF-46C9-9F3C-184511A0BFCB}" type="pres">
      <dgm:prSet presAssocID="{7E5ECD0A-AD47-4F60-BCD2-6EA02D77EAB6}" presName="level2Shape" presStyleLbl="node4" presStyleIdx="2" presStyleCnt="11" custScaleX="866600"/>
      <dgm:spPr/>
      <dgm:t>
        <a:bodyPr/>
        <a:lstStyle/>
        <a:p>
          <a:endParaRPr lang="ru-RU"/>
        </a:p>
      </dgm:t>
    </dgm:pt>
    <dgm:pt modelId="{B53BB26C-DD61-482C-99BF-43B3ADED592B}" type="pres">
      <dgm:prSet presAssocID="{7E5ECD0A-AD47-4F60-BCD2-6EA02D77EAB6}" presName="hierChild3" presStyleCnt="0"/>
      <dgm:spPr/>
      <dgm:t>
        <a:bodyPr/>
        <a:lstStyle/>
        <a:p>
          <a:endParaRPr lang="ru-RU"/>
        </a:p>
      </dgm:t>
    </dgm:pt>
    <dgm:pt modelId="{877494E6-2E90-4AA9-889E-10C9913B5A94}" type="pres">
      <dgm:prSet presAssocID="{8DDC5F9F-4D83-4F78-A0E0-FE5BEEDF582F}" presName="Name19" presStyleLbl="parChTrans1D4" presStyleIdx="3" presStyleCnt="11"/>
      <dgm:spPr/>
      <dgm:t>
        <a:bodyPr/>
        <a:lstStyle/>
        <a:p>
          <a:endParaRPr lang="ru-RU"/>
        </a:p>
      </dgm:t>
    </dgm:pt>
    <dgm:pt modelId="{F72408AB-884B-4DD1-934C-2FAFE8104121}" type="pres">
      <dgm:prSet presAssocID="{49C8EB40-710C-478C-BBD7-D7D23A49CECC}" presName="Name21" presStyleCnt="0"/>
      <dgm:spPr/>
      <dgm:t>
        <a:bodyPr/>
        <a:lstStyle/>
        <a:p>
          <a:endParaRPr lang="ru-RU"/>
        </a:p>
      </dgm:t>
    </dgm:pt>
    <dgm:pt modelId="{670655ED-44F2-4BF7-956E-9D5E0143E31C}" type="pres">
      <dgm:prSet presAssocID="{49C8EB40-710C-478C-BBD7-D7D23A49CECC}" presName="level2Shape" presStyleLbl="node4" presStyleIdx="3" presStyleCnt="11" custScaleX="866600"/>
      <dgm:spPr/>
      <dgm:t>
        <a:bodyPr/>
        <a:lstStyle/>
        <a:p>
          <a:endParaRPr lang="ru-RU"/>
        </a:p>
      </dgm:t>
    </dgm:pt>
    <dgm:pt modelId="{1627A254-BEAC-4B70-815E-91609363C6C5}" type="pres">
      <dgm:prSet presAssocID="{49C8EB40-710C-478C-BBD7-D7D23A49CECC}" presName="hierChild3" presStyleCnt="0"/>
      <dgm:spPr/>
      <dgm:t>
        <a:bodyPr/>
        <a:lstStyle/>
        <a:p>
          <a:endParaRPr lang="ru-RU"/>
        </a:p>
      </dgm:t>
    </dgm:pt>
    <dgm:pt modelId="{C8979BD5-209F-4496-B569-9A0982B9FFAE}" type="pres">
      <dgm:prSet presAssocID="{BB2FB0B8-56C9-4304-9D36-AD34A4A98D7A}" presName="Name19" presStyleLbl="parChTrans1D4" presStyleIdx="4" presStyleCnt="11"/>
      <dgm:spPr/>
      <dgm:t>
        <a:bodyPr/>
        <a:lstStyle/>
        <a:p>
          <a:endParaRPr lang="ru-RU"/>
        </a:p>
      </dgm:t>
    </dgm:pt>
    <dgm:pt modelId="{E918AAC7-DF69-4DD9-8447-64FD6DC72845}" type="pres">
      <dgm:prSet presAssocID="{5BF32ACE-8785-431A-9226-28E4BC457B4F}" presName="Name21" presStyleCnt="0"/>
      <dgm:spPr/>
      <dgm:t>
        <a:bodyPr/>
        <a:lstStyle/>
        <a:p>
          <a:endParaRPr lang="ru-RU"/>
        </a:p>
      </dgm:t>
    </dgm:pt>
    <dgm:pt modelId="{18AF8AF8-C727-4C3A-9D18-9FF417F13120}" type="pres">
      <dgm:prSet presAssocID="{5BF32ACE-8785-431A-9226-28E4BC457B4F}" presName="level2Shape" presStyleLbl="node4" presStyleIdx="4" presStyleCnt="11" custScaleY="371188"/>
      <dgm:spPr/>
      <dgm:t>
        <a:bodyPr/>
        <a:lstStyle/>
        <a:p>
          <a:endParaRPr lang="ru-RU"/>
        </a:p>
      </dgm:t>
    </dgm:pt>
    <dgm:pt modelId="{EE064D45-1E12-4B29-900B-77A02D681CE3}" type="pres">
      <dgm:prSet presAssocID="{5BF32ACE-8785-431A-9226-28E4BC457B4F}" presName="hierChild3" presStyleCnt="0"/>
      <dgm:spPr/>
      <dgm:t>
        <a:bodyPr/>
        <a:lstStyle/>
        <a:p>
          <a:endParaRPr lang="ru-RU"/>
        </a:p>
      </dgm:t>
    </dgm:pt>
    <dgm:pt modelId="{7BCC70B8-55EA-48D5-935E-F44B538CDE30}" type="pres">
      <dgm:prSet presAssocID="{9FD14619-27CA-4DB8-B5A0-72807C7D8E4F}" presName="Name19" presStyleLbl="parChTrans1D4" presStyleIdx="5" presStyleCnt="11"/>
      <dgm:spPr/>
      <dgm:t>
        <a:bodyPr/>
        <a:lstStyle/>
        <a:p>
          <a:endParaRPr lang="ru-RU"/>
        </a:p>
      </dgm:t>
    </dgm:pt>
    <dgm:pt modelId="{D0ACA3B5-4F23-4FE4-B063-A71A0982A47E}" type="pres">
      <dgm:prSet presAssocID="{A9F1574E-67D4-42DE-BDA2-1F604FAADAE7}" presName="Name21" presStyleCnt="0"/>
      <dgm:spPr/>
      <dgm:t>
        <a:bodyPr/>
        <a:lstStyle/>
        <a:p>
          <a:endParaRPr lang="ru-RU"/>
        </a:p>
      </dgm:t>
    </dgm:pt>
    <dgm:pt modelId="{0295378E-6963-4ED5-9E2B-7B16DCD3AB08}" type="pres">
      <dgm:prSet presAssocID="{A9F1574E-67D4-42DE-BDA2-1F604FAADAE7}" presName="level2Shape" presStyleLbl="node4" presStyleIdx="5" presStyleCnt="11" custScaleY="371188"/>
      <dgm:spPr/>
      <dgm:t>
        <a:bodyPr/>
        <a:lstStyle/>
        <a:p>
          <a:endParaRPr lang="ru-RU"/>
        </a:p>
      </dgm:t>
    </dgm:pt>
    <dgm:pt modelId="{31EECF53-7A66-4469-AC05-3EC4E4328B7F}" type="pres">
      <dgm:prSet presAssocID="{A9F1574E-67D4-42DE-BDA2-1F604FAADAE7}" presName="hierChild3" presStyleCnt="0"/>
      <dgm:spPr/>
      <dgm:t>
        <a:bodyPr/>
        <a:lstStyle/>
        <a:p>
          <a:endParaRPr lang="ru-RU"/>
        </a:p>
      </dgm:t>
    </dgm:pt>
    <dgm:pt modelId="{9870B8B4-89AE-48A1-AB88-4828177B914B}" type="pres">
      <dgm:prSet presAssocID="{957FCC43-8BB9-42F3-A873-416ADFE075CF}" presName="Name19" presStyleLbl="parChTrans1D4" presStyleIdx="6" presStyleCnt="11"/>
      <dgm:spPr/>
      <dgm:t>
        <a:bodyPr/>
        <a:lstStyle/>
        <a:p>
          <a:endParaRPr lang="ru-RU"/>
        </a:p>
      </dgm:t>
    </dgm:pt>
    <dgm:pt modelId="{96D6CCA0-FABC-4260-9924-C468D44B40DE}" type="pres">
      <dgm:prSet presAssocID="{BBF82208-9AE9-49EA-BA24-AE2CF4F527EE}" presName="Name21" presStyleCnt="0"/>
      <dgm:spPr/>
      <dgm:t>
        <a:bodyPr/>
        <a:lstStyle/>
        <a:p>
          <a:endParaRPr lang="ru-RU"/>
        </a:p>
      </dgm:t>
    </dgm:pt>
    <dgm:pt modelId="{777C4054-6C6B-4DD4-9634-7D38D5F9170B}" type="pres">
      <dgm:prSet presAssocID="{BBF82208-9AE9-49EA-BA24-AE2CF4F527EE}" presName="level2Shape" presStyleLbl="node4" presStyleIdx="6" presStyleCnt="11" custScaleY="371188"/>
      <dgm:spPr/>
      <dgm:t>
        <a:bodyPr/>
        <a:lstStyle/>
        <a:p>
          <a:endParaRPr lang="ru-RU"/>
        </a:p>
      </dgm:t>
    </dgm:pt>
    <dgm:pt modelId="{B828BE8D-F4B1-470C-8813-6865E9CCB8AD}" type="pres">
      <dgm:prSet presAssocID="{BBF82208-9AE9-49EA-BA24-AE2CF4F527EE}" presName="hierChild3" presStyleCnt="0"/>
      <dgm:spPr/>
      <dgm:t>
        <a:bodyPr/>
        <a:lstStyle/>
        <a:p>
          <a:endParaRPr lang="ru-RU"/>
        </a:p>
      </dgm:t>
    </dgm:pt>
    <dgm:pt modelId="{8B0D79B2-6AC0-417D-BE65-69330FBE582A}" type="pres">
      <dgm:prSet presAssocID="{242AFF67-576E-4281-BD3B-151360261572}" presName="Name19" presStyleLbl="parChTrans1D4" presStyleIdx="7" presStyleCnt="11"/>
      <dgm:spPr/>
      <dgm:t>
        <a:bodyPr/>
        <a:lstStyle/>
        <a:p>
          <a:endParaRPr lang="ru-RU"/>
        </a:p>
      </dgm:t>
    </dgm:pt>
    <dgm:pt modelId="{0922CF5B-1648-4153-A896-33DB0E17597E}" type="pres">
      <dgm:prSet presAssocID="{D2F8CC77-829F-4300-9BFB-B517509C545D}" presName="Name21" presStyleCnt="0"/>
      <dgm:spPr/>
      <dgm:t>
        <a:bodyPr/>
        <a:lstStyle/>
        <a:p>
          <a:endParaRPr lang="ru-RU"/>
        </a:p>
      </dgm:t>
    </dgm:pt>
    <dgm:pt modelId="{57711880-A35C-428E-8737-EEADB8477103}" type="pres">
      <dgm:prSet presAssocID="{D2F8CC77-829F-4300-9BFB-B517509C545D}" presName="level2Shape" presStyleLbl="node4" presStyleIdx="7" presStyleCnt="11" custScaleY="371188"/>
      <dgm:spPr/>
      <dgm:t>
        <a:bodyPr/>
        <a:lstStyle/>
        <a:p>
          <a:endParaRPr lang="ru-RU"/>
        </a:p>
      </dgm:t>
    </dgm:pt>
    <dgm:pt modelId="{948CF740-69FA-4C99-9850-6CC34314248F}" type="pres">
      <dgm:prSet presAssocID="{D2F8CC77-829F-4300-9BFB-B517509C545D}" presName="hierChild3" presStyleCnt="0"/>
      <dgm:spPr/>
      <dgm:t>
        <a:bodyPr/>
        <a:lstStyle/>
        <a:p>
          <a:endParaRPr lang="ru-RU"/>
        </a:p>
      </dgm:t>
    </dgm:pt>
    <dgm:pt modelId="{AE6B4925-A55F-4092-936F-377949DEF049}" type="pres">
      <dgm:prSet presAssocID="{9E20195F-E835-486E-B334-842A60819943}" presName="Name19" presStyleLbl="parChTrans1D4" presStyleIdx="8" presStyleCnt="11"/>
      <dgm:spPr/>
      <dgm:t>
        <a:bodyPr/>
        <a:lstStyle/>
        <a:p>
          <a:endParaRPr lang="ru-RU"/>
        </a:p>
      </dgm:t>
    </dgm:pt>
    <dgm:pt modelId="{2F2B4667-02CC-4C96-A5BA-153AF783282B}" type="pres">
      <dgm:prSet presAssocID="{4CCEC83A-A534-411C-A8D7-B447D7D86836}" presName="Name21" presStyleCnt="0"/>
      <dgm:spPr/>
      <dgm:t>
        <a:bodyPr/>
        <a:lstStyle/>
        <a:p>
          <a:endParaRPr lang="ru-RU"/>
        </a:p>
      </dgm:t>
    </dgm:pt>
    <dgm:pt modelId="{B4156DCA-C86F-4A80-B44E-0BB22E170935}" type="pres">
      <dgm:prSet presAssocID="{4CCEC83A-A534-411C-A8D7-B447D7D86836}" presName="level2Shape" presStyleLbl="node4" presStyleIdx="8" presStyleCnt="11" custScaleY="371188"/>
      <dgm:spPr/>
      <dgm:t>
        <a:bodyPr/>
        <a:lstStyle/>
        <a:p>
          <a:endParaRPr lang="ru-RU"/>
        </a:p>
      </dgm:t>
    </dgm:pt>
    <dgm:pt modelId="{2FDD2E29-F552-4D90-BEA7-F56487ADEE75}" type="pres">
      <dgm:prSet presAssocID="{4CCEC83A-A534-411C-A8D7-B447D7D86836}" presName="hierChild3" presStyleCnt="0"/>
      <dgm:spPr/>
      <dgm:t>
        <a:bodyPr/>
        <a:lstStyle/>
        <a:p>
          <a:endParaRPr lang="ru-RU"/>
        </a:p>
      </dgm:t>
    </dgm:pt>
    <dgm:pt modelId="{13CB37AC-DEDA-4DB6-B2DD-C7608FE75281}" type="pres">
      <dgm:prSet presAssocID="{454DACD5-9425-44F6-80F3-8ED1A827F396}" presName="Name19" presStyleLbl="parChTrans1D4" presStyleIdx="9" presStyleCnt="11"/>
      <dgm:spPr/>
      <dgm:t>
        <a:bodyPr/>
        <a:lstStyle/>
        <a:p>
          <a:endParaRPr lang="ru-RU"/>
        </a:p>
      </dgm:t>
    </dgm:pt>
    <dgm:pt modelId="{48E84930-F173-46EB-AE32-90730FC94245}" type="pres">
      <dgm:prSet presAssocID="{8ED677E5-FA84-46F3-B53A-07EE6E9ACB7A}" presName="Name21" presStyleCnt="0"/>
      <dgm:spPr/>
      <dgm:t>
        <a:bodyPr/>
        <a:lstStyle/>
        <a:p>
          <a:endParaRPr lang="ru-RU"/>
        </a:p>
      </dgm:t>
    </dgm:pt>
    <dgm:pt modelId="{4C917F8F-FD71-42BB-B552-673A14422305}" type="pres">
      <dgm:prSet presAssocID="{8ED677E5-FA84-46F3-B53A-07EE6E9ACB7A}" presName="level2Shape" presStyleLbl="node4" presStyleIdx="9" presStyleCnt="11" custScaleY="371188"/>
      <dgm:spPr/>
      <dgm:t>
        <a:bodyPr/>
        <a:lstStyle/>
        <a:p>
          <a:endParaRPr lang="ru-RU"/>
        </a:p>
      </dgm:t>
    </dgm:pt>
    <dgm:pt modelId="{5604FB40-3ECA-419B-BC78-5078E993C541}" type="pres">
      <dgm:prSet presAssocID="{8ED677E5-FA84-46F3-B53A-07EE6E9ACB7A}" presName="hierChild3" presStyleCnt="0"/>
      <dgm:spPr/>
      <dgm:t>
        <a:bodyPr/>
        <a:lstStyle/>
        <a:p>
          <a:endParaRPr lang="ru-RU"/>
        </a:p>
      </dgm:t>
    </dgm:pt>
    <dgm:pt modelId="{E8FC28E8-8DD6-4D1C-913F-736B49CDB1D4}" type="pres">
      <dgm:prSet presAssocID="{515D420C-146C-494D-B7DF-AD359D959CB5}" presName="Name19" presStyleLbl="parChTrans1D4" presStyleIdx="10" presStyleCnt="11"/>
      <dgm:spPr/>
      <dgm:t>
        <a:bodyPr/>
        <a:lstStyle/>
        <a:p>
          <a:endParaRPr lang="ru-RU"/>
        </a:p>
      </dgm:t>
    </dgm:pt>
    <dgm:pt modelId="{08171D95-CA04-4B7E-9FCA-B55055548C6B}" type="pres">
      <dgm:prSet presAssocID="{CF0884DF-0F5A-4F4C-9645-E9934D5C940D}" presName="Name21" presStyleCnt="0"/>
      <dgm:spPr/>
      <dgm:t>
        <a:bodyPr/>
        <a:lstStyle/>
        <a:p>
          <a:endParaRPr lang="ru-RU"/>
        </a:p>
      </dgm:t>
    </dgm:pt>
    <dgm:pt modelId="{DBF6DD5F-D57B-4AB9-87EE-45CD1D3DDEDB}" type="pres">
      <dgm:prSet presAssocID="{CF0884DF-0F5A-4F4C-9645-E9934D5C940D}" presName="level2Shape" presStyleLbl="node4" presStyleIdx="10" presStyleCnt="11" custScaleY="371188"/>
      <dgm:spPr/>
      <dgm:t>
        <a:bodyPr/>
        <a:lstStyle/>
        <a:p>
          <a:endParaRPr lang="ru-RU"/>
        </a:p>
      </dgm:t>
    </dgm:pt>
    <dgm:pt modelId="{57C7F374-47FA-4AF3-8DAA-D62D0E466584}" type="pres">
      <dgm:prSet presAssocID="{CF0884DF-0F5A-4F4C-9645-E9934D5C940D}" presName="hierChild3" presStyleCnt="0"/>
      <dgm:spPr/>
      <dgm:t>
        <a:bodyPr/>
        <a:lstStyle/>
        <a:p>
          <a:endParaRPr lang="ru-RU"/>
        </a:p>
      </dgm:t>
    </dgm:pt>
    <dgm:pt modelId="{40A5A2CB-3126-4652-B704-5718F88B337D}" type="pres">
      <dgm:prSet presAssocID="{4DF8FB0C-0F6C-4AA2-B6FA-A3AB2FE3E979}" presName="bgShapesFlow" presStyleCnt="0"/>
      <dgm:spPr/>
      <dgm:t>
        <a:bodyPr/>
        <a:lstStyle/>
        <a:p>
          <a:endParaRPr lang="ru-RU"/>
        </a:p>
      </dgm:t>
    </dgm:pt>
    <dgm:pt modelId="{14AB43E5-2AEB-468B-AD3A-C8AE63A9A28C}" type="pres">
      <dgm:prSet presAssocID="{AE7EB905-18D9-4C20-BD57-341DF65C59DE}" presName="rectComp" presStyleCnt="0"/>
      <dgm:spPr/>
      <dgm:t>
        <a:bodyPr/>
        <a:lstStyle/>
        <a:p>
          <a:endParaRPr lang="ru-RU"/>
        </a:p>
      </dgm:t>
    </dgm:pt>
    <dgm:pt modelId="{5C399BA9-D344-45DC-80AE-70B070E63774}" type="pres">
      <dgm:prSet presAssocID="{AE7EB905-18D9-4C20-BD57-341DF65C59DE}" presName="bgRect" presStyleLbl="bgShp" presStyleIdx="0" presStyleCnt="8"/>
      <dgm:spPr/>
      <dgm:t>
        <a:bodyPr/>
        <a:lstStyle/>
        <a:p>
          <a:endParaRPr lang="ru-RU"/>
        </a:p>
      </dgm:t>
    </dgm:pt>
    <dgm:pt modelId="{1029C64D-1455-4DFF-BFCB-A420FC9246E8}" type="pres">
      <dgm:prSet presAssocID="{AE7EB905-18D9-4C20-BD57-341DF65C59DE}" presName="bgRectTx" presStyleLbl="bgShp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67ECB-3D91-4FFD-84F0-3DC60DCBFF27}" type="pres">
      <dgm:prSet presAssocID="{AE7EB905-18D9-4C20-BD57-341DF65C59DE}" presName="spComp" presStyleCnt="0"/>
      <dgm:spPr/>
      <dgm:t>
        <a:bodyPr/>
        <a:lstStyle/>
        <a:p>
          <a:endParaRPr lang="ru-RU"/>
        </a:p>
      </dgm:t>
    </dgm:pt>
    <dgm:pt modelId="{25C7E8FC-B727-483F-A235-1F6343EB70DE}" type="pres">
      <dgm:prSet presAssocID="{AE7EB905-18D9-4C20-BD57-341DF65C59DE}" presName="vSp" presStyleCnt="0"/>
      <dgm:spPr/>
      <dgm:t>
        <a:bodyPr/>
        <a:lstStyle/>
        <a:p>
          <a:endParaRPr lang="ru-RU"/>
        </a:p>
      </dgm:t>
    </dgm:pt>
    <dgm:pt modelId="{561A335D-59DF-451C-A7E4-BE59C6E615D0}" type="pres">
      <dgm:prSet presAssocID="{8C30C83F-A63D-46AA-9EBE-56DD63AB7AEF}" presName="rectComp" presStyleCnt="0"/>
      <dgm:spPr/>
      <dgm:t>
        <a:bodyPr/>
        <a:lstStyle/>
        <a:p>
          <a:endParaRPr lang="ru-RU"/>
        </a:p>
      </dgm:t>
    </dgm:pt>
    <dgm:pt modelId="{354FC938-46D2-43D8-8B80-44AEB604EE8B}" type="pres">
      <dgm:prSet presAssocID="{8C30C83F-A63D-46AA-9EBE-56DD63AB7AEF}" presName="bgRect" presStyleLbl="bgShp" presStyleIdx="1" presStyleCnt="8"/>
      <dgm:spPr/>
      <dgm:t>
        <a:bodyPr/>
        <a:lstStyle/>
        <a:p>
          <a:endParaRPr lang="ru-RU"/>
        </a:p>
      </dgm:t>
    </dgm:pt>
    <dgm:pt modelId="{E9AB0F29-4C9F-4755-BB0C-907E6803E193}" type="pres">
      <dgm:prSet presAssocID="{8C30C83F-A63D-46AA-9EBE-56DD63AB7AEF}" presName="bgRectTx" presStyleLbl="bgShp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B8701-03B2-4A2E-92C9-940C0A815928}" type="pres">
      <dgm:prSet presAssocID="{8C30C83F-A63D-46AA-9EBE-56DD63AB7AEF}" presName="spComp" presStyleCnt="0"/>
      <dgm:spPr/>
      <dgm:t>
        <a:bodyPr/>
        <a:lstStyle/>
        <a:p>
          <a:endParaRPr lang="ru-RU"/>
        </a:p>
      </dgm:t>
    </dgm:pt>
    <dgm:pt modelId="{DCE8ECED-8846-4F98-89A0-46FD7C86EF21}" type="pres">
      <dgm:prSet presAssocID="{8C30C83F-A63D-46AA-9EBE-56DD63AB7AEF}" presName="vSp" presStyleCnt="0"/>
      <dgm:spPr/>
      <dgm:t>
        <a:bodyPr/>
        <a:lstStyle/>
        <a:p>
          <a:endParaRPr lang="ru-RU"/>
        </a:p>
      </dgm:t>
    </dgm:pt>
    <dgm:pt modelId="{DE63893C-0A7F-47F8-B29A-F80922B788B6}" type="pres">
      <dgm:prSet presAssocID="{22667CA8-E90F-415B-9C0E-4C9B9B9EF804}" presName="rectComp" presStyleCnt="0"/>
      <dgm:spPr/>
      <dgm:t>
        <a:bodyPr/>
        <a:lstStyle/>
        <a:p>
          <a:endParaRPr lang="ru-RU"/>
        </a:p>
      </dgm:t>
    </dgm:pt>
    <dgm:pt modelId="{19FAF5D6-8576-43AA-897E-C8DE781EB502}" type="pres">
      <dgm:prSet presAssocID="{22667CA8-E90F-415B-9C0E-4C9B9B9EF804}" presName="bgRect" presStyleLbl="bgShp" presStyleIdx="2" presStyleCnt="8"/>
      <dgm:spPr/>
      <dgm:t>
        <a:bodyPr/>
        <a:lstStyle/>
        <a:p>
          <a:endParaRPr lang="ru-RU"/>
        </a:p>
      </dgm:t>
    </dgm:pt>
    <dgm:pt modelId="{A14210E7-18F7-4953-AADB-ABE8D41A5219}" type="pres">
      <dgm:prSet presAssocID="{22667CA8-E90F-415B-9C0E-4C9B9B9EF804}" presName="bgRectTx" presStyleLbl="bgShp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66CA-C96D-4514-B48F-DEC3F5A20064}" type="pres">
      <dgm:prSet presAssocID="{22667CA8-E90F-415B-9C0E-4C9B9B9EF804}" presName="spComp" presStyleCnt="0"/>
      <dgm:spPr/>
      <dgm:t>
        <a:bodyPr/>
        <a:lstStyle/>
        <a:p>
          <a:endParaRPr lang="ru-RU"/>
        </a:p>
      </dgm:t>
    </dgm:pt>
    <dgm:pt modelId="{CEE0C19E-E2F7-473D-97A8-68F27F91BADB}" type="pres">
      <dgm:prSet presAssocID="{22667CA8-E90F-415B-9C0E-4C9B9B9EF804}" presName="vSp" presStyleCnt="0"/>
      <dgm:spPr/>
      <dgm:t>
        <a:bodyPr/>
        <a:lstStyle/>
        <a:p>
          <a:endParaRPr lang="ru-RU"/>
        </a:p>
      </dgm:t>
    </dgm:pt>
    <dgm:pt modelId="{B49B5FD7-529B-4935-A627-42D02F2FDCB9}" type="pres">
      <dgm:prSet presAssocID="{D82A1E2B-FE4C-4CF5-AA78-57997ADD7814}" presName="rectComp" presStyleCnt="0"/>
      <dgm:spPr/>
      <dgm:t>
        <a:bodyPr/>
        <a:lstStyle/>
        <a:p>
          <a:endParaRPr lang="ru-RU"/>
        </a:p>
      </dgm:t>
    </dgm:pt>
    <dgm:pt modelId="{C7C5A800-1482-4069-9E5A-269F3F08BDF2}" type="pres">
      <dgm:prSet presAssocID="{D82A1E2B-FE4C-4CF5-AA78-57997ADD7814}" presName="bgRect" presStyleLbl="bgShp" presStyleIdx="3" presStyleCnt="8"/>
      <dgm:spPr/>
      <dgm:t>
        <a:bodyPr/>
        <a:lstStyle/>
        <a:p>
          <a:endParaRPr lang="ru-RU"/>
        </a:p>
      </dgm:t>
    </dgm:pt>
    <dgm:pt modelId="{64863024-61D2-4E4E-9819-708680625CD7}" type="pres">
      <dgm:prSet presAssocID="{D82A1E2B-FE4C-4CF5-AA78-57997ADD7814}" presName="bgRectTx" presStyleLbl="bgShp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03639-F741-42ED-9BB4-2C14453301F9}" type="pres">
      <dgm:prSet presAssocID="{D82A1E2B-FE4C-4CF5-AA78-57997ADD7814}" presName="spComp" presStyleCnt="0"/>
      <dgm:spPr/>
      <dgm:t>
        <a:bodyPr/>
        <a:lstStyle/>
        <a:p>
          <a:endParaRPr lang="ru-RU"/>
        </a:p>
      </dgm:t>
    </dgm:pt>
    <dgm:pt modelId="{02882F21-9873-4E17-A18A-47FE7899EBFA}" type="pres">
      <dgm:prSet presAssocID="{D82A1E2B-FE4C-4CF5-AA78-57997ADD7814}" presName="vSp" presStyleCnt="0"/>
      <dgm:spPr/>
      <dgm:t>
        <a:bodyPr/>
        <a:lstStyle/>
        <a:p>
          <a:endParaRPr lang="ru-RU"/>
        </a:p>
      </dgm:t>
    </dgm:pt>
    <dgm:pt modelId="{77F30EE7-7029-4123-BEDE-7DA4BA91A293}" type="pres">
      <dgm:prSet presAssocID="{211DF38B-1EE5-424F-B936-F9C55E7A0EFA}" presName="rectComp" presStyleCnt="0"/>
      <dgm:spPr/>
      <dgm:t>
        <a:bodyPr/>
        <a:lstStyle/>
        <a:p>
          <a:endParaRPr lang="ru-RU"/>
        </a:p>
      </dgm:t>
    </dgm:pt>
    <dgm:pt modelId="{C6BDCB20-A1D5-4F51-9A45-BC5CE64806FE}" type="pres">
      <dgm:prSet presAssocID="{211DF38B-1EE5-424F-B936-F9C55E7A0EFA}" presName="bgRect" presStyleLbl="bgShp" presStyleIdx="4" presStyleCnt="8"/>
      <dgm:spPr/>
      <dgm:t>
        <a:bodyPr/>
        <a:lstStyle/>
        <a:p>
          <a:endParaRPr lang="ru-RU"/>
        </a:p>
      </dgm:t>
    </dgm:pt>
    <dgm:pt modelId="{EAB59BE5-6534-4F19-BCD4-37B05DA3A2F7}" type="pres">
      <dgm:prSet presAssocID="{211DF38B-1EE5-424F-B936-F9C55E7A0EFA}" presName="bgRectTx" presStyleLbl="bgShp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E4CB8-1113-4935-BDDA-75C2CF548980}" type="pres">
      <dgm:prSet presAssocID="{211DF38B-1EE5-424F-B936-F9C55E7A0EFA}" presName="spComp" presStyleCnt="0"/>
      <dgm:spPr/>
      <dgm:t>
        <a:bodyPr/>
        <a:lstStyle/>
        <a:p>
          <a:endParaRPr lang="ru-RU"/>
        </a:p>
      </dgm:t>
    </dgm:pt>
    <dgm:pt modelId="{EC810977-1FFC-4836-851A-6133E2B630FD}" type="pres">
      <dgm:prSet presAssocID="{211DF38B-1EE5-424F-B936-F9C55E7A0EFA}" presName="vSp" presStyleCnt="0"/>
      <dgm:spPr/>
      <dgm:t>
        <a:bodyPr/>
        <a:lstStyle/>
        <a:p>
          <a:endParaRPr lang="ru-RU"/>
        </a:p>
      </dgm:t>
    </dgm:pt>
    <dgm:pt modelId="{E4E3ECC0-959A-4382-8723-E90DA66AD477}" type="pres">
      <dgm:prSet presAssocID="{11D63444-232D-46A3-A582-619A04F62982}" presName="rectComp" presStyleCnt="0"/>
      <dgm:spPr/>
      <dgm:t>
        <a:bodyPr/>
        <a:lstStyle/>
        <a:p>
          <a:endParaRPr lang="ru-RU"/>
        </a:p>
      </dgm:t>
    </dgm:pt>
    <dgm:pt modelId="{753E349C-7EA7-4313-8455-7F2C76031C6F}" type="pres">
      <dgm:prSet presAssocID="{11D63444-232D-46A3-A582-619A04F62982}" presName="bgRect" presStyleLbl="bgShp" presStyleIdx="5" presStyleCnt="8"/>
      <dgm:spPr/>
      <dgm:t>
        <a:bodyPr/>
        <a:lstStyle/>
        <a:p>
          <a:endParaRPr lang="ru-RU"/>
        </a:p>
      </dgm:t>
    </dgm:pt>
    <dgm:pt modelId="{816A6564-A1C9-457C-9BDD-5C5FE69DF554}" type="pres">
      <dgm:prSet presAssocID="{11D63444-232D-46A3-A582-619A04F62982}" presName="bgRectTx" presStyleLbl="bgShp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5A9F1-B833-4BDB-89E1-B45E9B49F7CE}" type="pres">
      <dgm:prSet presAssocID="{11D63444-232D-46A3-A582-619A04F62982}" presName="spComp" presStyleCnt="0"/>
      <dgm:spPr/>
      <dgm:t>
        <a:bodyPr/>
        <a:lstStyle/>
        <a:p>
          <a:endParaRPr lang="ru-RU"/>
        </a:p>
      </dgm:t>
    </dgm:pt>
    <dgm:pt modelId="{F18A25A4-5ECD-4DD1-AEAF-B9435FC613EB}" type="pres">
      <dgm:prSet presAssocID="{11D63444-232D-46A3-A582-619A04F62982}" presName="vSp" presStyleCnt="0"/>
      <dgm:spPr/>
      <dgm:t>
        <a:bodyPr/>
        <a:lstStyle/>
        <a:p>
          <a:endParaRPr lang="ru-RU"/>
        </a:p>
      </dgm:t>
    </dgm:pt>
    <dgm:pt modelId="{8CF62F11-A576-472F-BC44-867187CB11C7}" type="pres">
      <dgm:prSet presAssocID="{BDD18132-8806-44D6-8B3E-1D529153A9A1}" presName="rectComp" presStyleCnt="0"/>
      <dgm:spPr/>
      <dgm:t>
        <a:bodyPr/>
        <a:lstStyle/>
        <a:p>
          <a:endParaRPr lang="ru-RU"/>
        </a:p>
      </dgm:t>
    </dgm:pt>
    <dgm:pt modelId="{E26773CB-4F4B-41BE-A7DF-E310873DC246}" type="pres">
      <dgm:prSet presAssocID="{BDD18132-8806-44D6-8B3E-1D529153A9A1}" presName="bgRect" presStyleLbl="bgShp" presStyleIdx="6" presStyleCnt="8"/>
      <dgm:spPr/>
      <dgm:t>
        <a:bodyPr/>
        <a:lstStyle/>
        <a:p>
          <a:endParaRPr lang="ru-RU"/>
        </a:p>
      </dgm:t>
    </dgm:pt>
    <dgm:pt modelId="{9EF42FF7-1EE8-4234-87D1-000932871A38}" type="pres">
      <dgm:prSet presAssocID="{BDD18132-8806-44D6-8B3E-1D529153A9A1}" presName="bgRectTx" presStyleLbl="bgShp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7BF1E-9A05-487A-8338-D510A3336DCA}" type="pres">
      <dgm:prSet presAssocID="{BDD18132-8806-44D6-8B3E-1D529153A9A1}" presName="spComp" presStyleCnt="0"/>
      <dgm:spPr/>
      <dgm:t>
        <a:bodyPr/>
        <a:lstStyle/>
        <a:p>
          <a:endParaRPr lang="ru-RU"/>
        </a:p>
      </dgm:t>
    </dgm:pt>
    <dgm:pt modelId="{D5AE744F-2CA2-4BBA-A51A-91B80F19C8CB}" type="pres">
      <dgm:prSet presAssocID="{BDD18132-8806-44D6-8B3E-1D529153A9A1}" presName="vSp" presStyleCnt="0"/>
      <dgm:spPr/>
      <dgm:t>
        <a:bodyPr/>
        <a:lstStyle/>
        <a:p>
          <a:endParaRPr lang="ru-RU"/>
        </a:p>
      </dgm:t>
    </dgm:pt>
    <dgm:pt modelId="{1283DC9E-7AA8-4C90-AC2F-98BEFA482217}" type="pres">
      <dgm:prSet presAssocID="{B9536DCB-F7B6-417A-A5AC-6150E516D64C}" presName="rectComp" presStyleCnt="0"/>
      <dgm:spPr/>
      <dgm:t>
        <a:bodyPr/>
        <a:lstStyle/>
        <a:p>
          <a:endParaRPr lang="ru-RU"/>
        </a:p>
      </dgm:t>
    </dgm:pt>
    <dgm:pt modelId="{CD475F61-1194-4DCB-8833-B791ECB839B5}" type="pres">
      <dgm:prSet presAssocID="{B9536DCB-F7B6-417A-A5AC-6150E516D64C}" presName="bgRect" presStyleLbl="bgShp" presStyleIdx="7" presStyleCnt="8" custScaleY="323021"/>
      <dgm:spPr/>
      <dgm:t>
        <a:bodyPr/>
        <a:lstStyle/>
        <a:p>
          <a:endParaRPr lang="ru-RU"/>
        </a:p>
      </dgm:t>
    </dgm:pt>
    <dgm:pt modelId="{02A6A4AF-786A-44E8-B730-BD43EAD45665}" type="pres">
      <dgm:prSet presAssocID="{B9536DCB-F7B6-417A-A5AC-6150E516D64C}" presName="bgRectTx" presStyleLbl="bgShp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546C4-4E55-4C20-9854-6F56B27483D5}" type="presOf" srcId="{957FCC43-8BB9-42F3-A873-416ADFE075CF}" destId="{9870B8B4-89AE-48A1-AB88-4828177B914B}" srcOrd="0" destOrd="0" presId="urn:microsoft.com/office/officeart/2005/8/layout/hierarchy6"/>
    <dgm:cxn modelId="{FBAF3C3D-F02E-4233-A0C2-05D240F88CA5}" type="presOf" srcId="{BDD18132-8806-44D6-8B3E-1D529153A9A1}" destId="{9EF42FF7-1EE8-4234-87D1-000932871A38}" srcOrd="1" destOrd="0" presId="urn:microsoft.com/office/officeart/2005/8/layout/hierarchy6"/>
    <dgm:cxn modelId="{3DB55A72-9C5B-463D-8EE5-5B5380AC89C3}" srcId="{4DF8FB0C-0F6C-4AA2-B6FA-A3AB2FE3E979}" destId="{BDD18132-8806-44D6-8B3E-1D529153A9A1}" srcOrd="7" destOrd="0" parTransId="{4CB0CDA0-F74D-4EFC-B4D1-06B19A5F8B85}" sibTransId="{FDDFC7C8-D1BD-43A4-B4CF-53F5B79A6854}"/>
    <dgm:cxn modelId="{45F824F7-8922-4F3F-829F-937317EEB247}" type="presOf" srcId="{D8055225-AF09-48CB-9306-3FA449017DDA}" destId="{640D0920-9899-47A3-BF79-E5F0276F0BE6}" srcOrd="0" destOrd="0" presId="urn:microsoft.com/office/officeart/2005/8/layout/hierarchy6"/>
    <dgm:cxn modelId="{4243050D-DC81-4EC6-AC06-D392F166FB63}" srcId="{40B2FE4A-220D-4CBF-99B0-562CC4DE1B25}" destId="{DB7F2055-EB62-4F10-9EB1-3D83235BFC7D}" srcOrd="0" destOrd="0" parTransId="{115EBBDD-3CE8-405F-ACC6-F891C0CCB631}" sibTransId="{87323B7C-18FF-41FB-B6C9-FA0F6FE7E087}"/>
    <dgm:cxn modelId="{88AC25C9-A0BA-4BE5-9A7B-F9AA4DDB6210}" type="presOf" srcId="{7F89EB64-8E78-4870-850D-C110BF88395D}" destId="{8409FF5A-7B51-4364-AB6D-35DC39279396}" srcOrd="0" destOrd="0" presId="urn:microsoft.com/office/officeart/2005/8/layout/hierarchy6"/>
    <dgm:cxn modelId="{4962489C-D431-424E-8E56-75D16FC0FAAB}" srcId="{49C8EB40-710C-478C-BBD7-D7D23A49CECC}" destId="{5BF32ACE-8785-431A-9226-28E4BC457B4F}" srcOrd="0" destOrd="0" parTransId="{BB2FB0B8-56C9-4304-9D36-AD34A4A98D7A}" sibTransId="{FDDA29AA-C27D-48A2-A303-31865F296413}"/>
    <dgm:cxn modelId="{B18079F5-89D9-43E8-9048-788B8CD455BE}" type="presOf" srcId="{49C8EB40-710C-478C-BBD7-D7D23A49CECC}" destId="{670655ED-44F2-4BF7-956E-9D5E0143E31C}" srcOrd="0" destOrd="0" presId="urn:microsoft.com/office/officeart/2005/8/layout/hierarchy6"/>
    <dgm:cxn modelId="{4661CE31-AD69-4C15-B11D-488951CF0C82}" srcId="{10A9D4DC-E765-4601-BB3C-1137287440DC}" destId="{D8055225-AF09-48CB-9306-3FA449017DDA}" srcOrd="0" destOrd="0" parTransId="{91F9BFE6-5DC8-46D4-BC05-5F072F05A10E}" sibTransId="{0C737AA9-1201-49C0-A9BC-F232564CB24F}"/>
    <dgm:cxn modelId="{E91A6E43-2BFE-4EF5-834E-CF2CC4BF16A5}" type="presOf" srcId="{7E5ECD0A-AD47-4F60-BCD2-6EA02D77EAB6}" destId="{F07356BC-89AF-46C9-9F3C-184511A0BFCB}" srcOrd="0" destOrd="0" presId="urn:microsoft.com/office/officeart/2005/8/layout/hierarchy6"/>
    <dgm:cxn modelId="{40D2E32E-BC2A-432D-8F68-36845802FB0B}" srcId="{49C8EB40-710C-478C-BBD7-D7D23A49CECC}" destId="{CF0884DF-0F5A-4F4C-9645-E9934D5C940D}" srcOrd="6" destOrd="0" parTransId="{515D420C-146C-494D-B7DF-AD359D959CB5}" sibTransId="{38C6B504-29C8-4F19-BADA-F782ECF7D191}"/>
    <dgm:cxn modelId="{05BCCCEB-3863-40FA-81CD-BCFE2C8D6681}" type="presOf" srcId="{515D420C-146C-494D-B7DF-AD359D959CB5}" destId="{E8FC28E8-8DD6-4D1C-913F-736B49CDB1D4}" srcOrd="0" destOrd="0" presId="urn:microsoft.com/office/officeart/2005/8/layout/hierarchy6"/>
    <dgm:cxn modelId="{D8267DF3-18F8-47B3-A0B7-E07F087D2B0C}" type="presOf" srcId="{BBF82208-9AE9-49EA-BA24-AE2CF4F527EE}" destId="{777C4054-6C6B-4DD4-9634-7D38D5F9170B}" srcOrd="0" destOrd="0" presId="urn:microsoft.com/office/officeart/2005/8/layout/hierarchy6"/>
    <dgm:cxn modelId="{E21C9D9A-C518-4DF9-AEB7-DEFA0BE6BE05}" type="presOf" srcId="{22667CA8-E90F-415B-9C0E-4C9B9B9EF804}" destId="{19FAF5D6-8576-43AA-897E-C8DE781EB502}" srcOrd="0" destOrd="0" presId="urn:microsoft.com/office/officeart/2005/8/layout/hierarchy6"/>
    <dgm:cxn modelId="{7ABF105D-7654-44B3-BD18-42B1C4312D9D}" type="presOf" srcId="{BB2FB0B8-56C9-4304-9D36-AD34A4A98D7A}" destId="{C8979BD5-209F-4496-B569-9A0982B9FFAE}" srcOrd="0" destOrd="0" presId="urn:microsoft.com/office/officeart/2005/8/layout/hierarchy6"/>
    <dgm:cxn modelId="{72EB557F-D5BD-46F8-9BA9-FF1FD781EBC7}" type="presOf" srcId="{A9F1574E-67D4-42DE-BDA2-1F604FAADAE7}" destId="{0295378E-6963-4ED5-9E2B-7B16DCD3AB08}" srcOrd="0" destOrd="0" presId="urn:microsoft.com/office/officeart/2005/8/layout/hierarchy6"/>
    <dgm:cxn modelId="{AD711F4F-7F1D-49E4-A95E-A4C605F998CF}" type="presOf" srcId="{8C30C83F-A63D-46AA-9EBE-56DD63AB7AEF}" destId="{E9AB0F29-4C9F-4755-BB0C-907E6803E193}" srcOrd="1" destOrd="0" presId="urn:microsoft.com/office/officeart/2005/8/layout/hierarchy6"/>
    <dgm:cxn modelId="{EC3AEDBF-1A95-4C97-8D9F-FECB8B4C5EB6}" type="presOf" srcId="{DB7F2055-EB62-4F10-9EB1-3D83235BFC7D}" destId="{FE030BEF-A982-4E63-A4B4-CC47BE30F7EE}" srcOrd="0" destOrd="0" presId="urn:microsoft.com/office/officeart/2005/8/layout/hierarchy6"/>
    <dgm:cxn modelId="{C0B6996C-4132-45E8-A890-B17D63CED4DB}" srcId="{4DF8FB0C-0F6C-4AA2-B6FA-A3AB2FE3E979}" destId="{D82A1E2B-FE4C-4CF5-AA78-57997ADD7814}" srcOrd="4" destOrd="0" parTransId="{98643282-3127-4C60-AEDB-85F083A1C290}" sibTransId="{AB5992DC-560B-4729-B2EE-E0E5BCB899F9}"/>
    <dgm:cxn modelId="{CEBD28CA-3937-474E-B026-65B7619F5B5E}" srcId="{49C8EB40-710C-478C-BBD7-D7D23A49CECC}" destId="{4CCEC83A-A534-411C-A8D7-B447D7D86836}" srcOrd="4" destOrd="0" parTransId="{9E20195F-E835-486E-B334-842A60819943}" sibTransId="{560537CF-7884-4334-A1EA-5145C785D9CF}"/>
    <dgm:cxn modelId="{9C189288-C6E4-4702-BE15-3FF60A827D0D}" type="presOf" srcId="{22667CA8-E90F-415B-9C0E-4C9B9B9EF804}" destId="{A14210E7-18F7-4953-AADB-ABE8D41A5219}" srcOrd="1" destOrd="0" presId="urn:microsoft.com/office/officeart/2005/8/layout/hierarchy6"/>
    <dgm:cxn modelId="{1001BA51-4385-4400-BC78-C870E1E7FD63}" srcId="{7E5ECD0A-AD47-4F60-BCD2-6EA02D77EAB6}" destId="{49C8EB40-710C-478C-BBD7-D7D23A49CECC}" srcOrd="0" destOrd="0" parTransId="{8DDC5F9F-4D83-4F78-A0E0-FE5BEEDF582F}" sibTransId="{F71E4D11-40AC-4422-B153-8F9D004E5503}"/>
    <dgm:cxn modelId="{3998AA13-B916-415B-9B87-81AB96EAF753}" type="presOf" srcId="{11D63444-232D-46A3-A582-619A04F62982}" destId="{753E349C-7EA7-4313-8455-7F2C76031C6F}" srcOrd="0" destOrd="0" presId="urn:microsoft.com/office/officeart/2005/8/layout/hierarchy6"/>
    <dgm:cxn modelId="{81EBBA61-92E7-4B22-826E-021B583086C4}" srcId="{4DF8FB0C-0F6C-4AA2-B6FA-A3AB2FE3E979}" destId="{211DF38B-1EE5-424F-B936-F9C55E7A0EFA}" srcOrd="5" destOrd="0" parTransId="{C17EDF6F-15FA-4DA6-B394-A003545EFD84}" sibTransId="{36D47713-8334-4F30-83D5-B4356328C81F}"/>
    <dgm:cxn modelId="{0B69DD14-A843-4903-B3C7-1295150BAC49}" type="presOf" srcId="{9FD14619-27CA-4DB8-B5A0-72807C7D8E4F}" destId="{7BCC70B8-55EA-48D5-935E-F44B538CDE30}" srcOrd="0" destOrd="0" presId="urn:microsoft.com/office/officeart/2005/8/layout/hierarchy6"/>
    <dgm:cxn modelId="{FE4E1D47-F412-4ED7-8CBD-15CD41709DA2}" type="presOf" srcId="{8ED677E5-FA84-46F3-B53A-07EE6E9ACB7A}" destId="{4C917F8F-FD71-42BB-B552-673A14422305}" srcOrd="0" destOrd="0" presId="urn:microsoft.com/office/officeart/2005/8/layout/hierarchy6"/>
    <dgm:cxn modelId="{0F10780F-49E5-4FB9-89A9-C7D855A171F5}" type="presOf" srcId="{AE7EB905-18D9-4C20-BD57-341DF65C59DE}" destId="{1029C64D-1455-4DFF-BFCB-A420FC9246E8}" srcOrd="1" destOrd="0" presId="urn:microsoft.com/office/officeart/2005/8/layout/hierarchy6"/>
    <dgm:cxn modelId="{B5C30218-2E39-4928-8300-19D0E84D7198}" type="presOf" srcId="{D0103F48-0A29-4BC0-910A-3333F030C6DA}" destId="{7F750489-EC77-4BE1-B67F-69F39820B12E}" srcOrd="0" destOrd="0" presId="urn:microsoft.com/office/officeart/2005/8/layout/hierarchy6"/>
    <dgm:cxn modelId="{EBC504C1-ACAF-4F72-BC9D-44D16C9F571C}" srcId="{4DF8FB0C-0F6C-4AA2-B6FA-A3AB2FE3E979}" destId="{8C30C83F-A63D-46AA-9EBE-56DD63AB7AEF}" srcOrd="2" destOrd="0" parTransId="{7579DCBA-12FE-4C30-AE8F-1EE79C69A185}" sibTransId="{81BF1B53-3987-40CD-BB47-6C214E7FB19A}"/>
    <dgm:cxn modelId="{B118864F-7D9A-40C8-B66B-EEB66CA1E8CB}" type="presOf" srcId="{4DF8FB0C-0F6C-4AA2-B6FA-A3AB2FE3E979}" destId="{906B13E1-DDD3-458A-8381-F63A9D6F405F}" srcOrd="0" destOrd="0" presId="urn:microsoft.com/office/officeart/2005/8/layout/hierarchy6"/>
    <dgm:cxn modelId="{3F465E0F-8630-45FF-97BA-292902F5B733}" srcId="{4DF8FB0C-0F6C-4AA2-B6FA-A3AB2FE3E979}" destId="{22667CA8-E90F-415B-9C0E-4C9B9B9EF804}" srcOrd="3" destOrd="0" parTransId="{F927C34E-4F08-4F2E-8E83-56603A1509CB}" sibTransId="{5FC93CA2-9427-4A21-9800-1BC6485148CA}"/>
    <dgm:cxn modelId="{C3842E40-86A7-49A9-81D5-F7391892ACCF}" type="presOf" srcId="{8DDC5F9F-4D83-4F78-A0E0-FE5BEEDF582F}" destId="{877494E6-2E90-4AA9-889E-10C9913B5A94}" srcOrd="0" destOrd="0" presId="urn:microsoft.com/office/officeart/2005/8/layout/hierarchy6"/>
    <dgm:cxn modelId="{4CF4BFF2-C80E-40E5-A65B-82A4D5802B63}" srcId="{4DF8FB0C-0F6C-4AA2-B6FA-A3AB2FE3E979}" destId="{B9536DCB-F7B6-417A-A5AC-6150E516D64C}" srcOrd="8" destOrd="0" parTransId="{1E67D02E-567F-4E61-9507-DF4411C271F6}" sibTransId="{C406D3DD-22C2-4703-B815-DACF036CE2FF}"/>
    <dgm:cxn modelId="{3AE2AC7C-84E0-427F-BEB3-55DA8052CDD6}" type="presOf" srcId="{17549C40-3AAD-4328-9C81-6F4EAD216975}" destId="{35E308ED-A93D-4F7A-9458-0B4E39376BC4}" srcOrd="0" destOrd="0" presId="urn:microsoft.com/office/officeart/2005/8/layout/hierarchy6"/>
    <dgm:cxn modelId="{B62BE24A-979F-425E-9E08-92C13343A298}" srcId="{49C8EB40-710C-478C-BBD7-D7D23A49CECC}" destId="{D2F8CC77-829F-4300-9BFB-B517509C545D}" srcOrd="3" destOrd="0" parTransId="{242AFF67-576E-4281-BD3B-151360261572}" sibTransId="{D62740DB-3FD5-4D01-9178-D4845C279DA3}"/>
    <dgm:cxn modelId="{BAD85071-30B6-4EA8-8ADC-A2861D88CBDF}" type="presOf" srcId="{9E20195F-E835-486E-B334-842A60819943}" destId="{AE6B4925-A55F-4092-936F-377949DEF049}" srcOrd="0" destOrd="0" presId="urn:microsoft.com/office/officeart/2005/8/layout/hierarchy6"/>
    <dgm:cxn modelId="{12463A53-7767-4706-9066-6E05DED2493E}" type="presOf" srcId="{CF0884DF-0F5A-4F4C-9645-E9934D5C940D}" destId="{DBF6DD5F-D57B-4AB9-87EE-45CD1D3DDEDB}" srcOrd="0" destOrd="0" presId="urn:microsoft.com/office/officeart/2005/8/layout/hierarchy6"/>
    <dgm:cxn modelId="{0A5F6D00-8532-4113-B8FD-96FE0BDBE4E1}" srcId="{49C8EB40-710C-478C-BBD7-D7D23A49CECC}" destId="{A9F1574E-67D4-42DE-BDA2-1F604FAADAE7}" srcOrd="1" destOrd="0" parTransId="{9FD14619-27CA-4DB8-B5A0-72807C7D8E4F}" sibTransId="{30CE613D-021F-4E1B-A4CF-6437393A5018}"/>
    <dgm:cxn modelId="{C8E2F529-A2BF-47B1-9833-57263EF81952}" type="presOf" srcId="{BDD18132-8806-44D6-8B3E-1D529153A9A1}" destId="{E26773CB-4F4B-41BE-A7DF-E310873DC246}" srcOrd="0" destOrd="0" presId="urn:microsoft.com/office/officeart/2005/8/layout/hierarchy6"/>
    <dgm:cxn modelId="{7FF6DE0C-DDE1-409D-A84F-58F16D4BBC7B}" type="presOf" srcId="{115EBBDD-3CE8-405F-ACC6-F891C0CCB631}" destId="{FD1AC7A1-569D-43D8-88A5-1B951B27C271}" srcOrd="0" destOrd="0" presId="urn:microsoft.com/office/officeart/2005/8/layout/hierarchy6"/>
    <dgm:cxn modelId="{89C6C3D0-3B16-4D0E-BB4A-9A320CC5B5CE}" type="presOf" srcId="{B9536DCB-F7B6-417A-A5AC-6150E516D64C}" destId="{02A6A4AF-786A-44E8-B730-BD43EAD45665}" srcOrd="1" destOrd="0" presId="urn:microsoft.com/office/officeart/2005/8/layout/hierarchy6"/>
    <dgm:cxn modelId="{8272A9EC-93F6-4ACE-AF62-617E75175C15}" srcId="{D8055225-AF09-48CB-9306-3FA449017DDA}" destId="{D0103F48-0A29-4BC0-910A-3333F030C6DA}" srcOrd="0" destOrd="0" parTransId="{7F89EB64-8E78-4870-850D-C110BF88395D}" sibTransId="{E4E9E44C-D1D4-430C-B71F-C35B604B6151}"/>
    <dgm:cxn modelId="{AE725690-2D4E-4A0F-85B5-CA8CE2009C56}" type="presOf" srcId="{D82A1E2B-FE4C-4CF5-AA78-57997ADD7814}" destId="{64863024-61D2-4E4E-9819-708680625CD7}" srcOrd="1" destOrd="0" presId="urn:microsoft.com/office/officeart/2005/8/layout/hierarchy6"/>
    <dgm:cxn modelId="{9FE09FD6-F4E8-4DF3-B507-2B8FA51BA95B}" srcId="{4DF8FB0C-0F6C-4AA2-B6FA-A3AB2FE3E979}" destId="{11D63444-232D-46A3-A582-619A04F62982}" srcOrd="6" destOrd="0" parTransId="{0F1BAD5D-6DA4-4450-8013-70C9C539B40D}" sibTransId="{E35DA9FD-DF60-4D41-8171-E132BC6D0FFF}"/>
    <dgm:cxn modelId="{73D5D47A-C674-4057-A322-0D62A8FE715B}" srcId="{49C8EB40-710C-478C-BBD7-D7D23A49CECC}" destId="{8ED677E5-FA84-46F3-B53A-07EE6E9ACB7A}" srcOrd="5" destOrd="0" parTransId="{454DACD5-9425-44F6-80F3-8ED1A827F396}" sibTransId="{D6AEFE9E-4A9E-483F-BC09-D80CDB9A6D28}"/>
    <dgm:cxn modelId="{69CCACD5-98A4-40DF-824C-6B4A99BDA6AE}" type="presOf" srcId="{D82A1E2B-FE4C-4CF5-AA78-57997ADD7814}" destId="{C7C5A800-1482-4069-9E5A-269F3F08BDF2}" srcOrd="0" destOrd="0" presId="urn:microsoft.com/office/officeart/2005/8/layout/hierarchy6"/>
    <dgm:cxn modelId="{1E5E4BD0-2B54-48DC-BBF6-34694B30AD32}" type="presOf" srcId="{211DF38B-1EE5-424F-B936-F9C55E7A0EFA}" destId="{EAB59BE5-6534-4F19-BCD4-37B05DA3A2F7}" srcOrd="1" destOrd="0" presId="urn:microsoft.com/office/officeart/2005/8/layout/hierarchy6"/>
    <dgm:cxn modelId="{9A8816AC-575A-4982-8773-95C437D7A83D}" type="presOf" srcId="{5BF32ACE-8785-431A-9226-28E4BC457B4F}" destId="{18AF8AF8-C727-4C3A-9D18-9FF417F13120}" srcOrd="0" destOrd="0" presId="urn:microsoft.com/office/officeart/2005/8/layout/hierarchy6"/>
    <dgm:cxn modelId="{DC5120BC-EEB2-4931-8FCB-9DA71DF2179F}" type="presOf" srcId="{8C30C83F-A63D-46AA-9EBE-56DD63AB7AEF}" destId="{354FC938-46D2-43D8-8B80-44AEB604EE8B}" srcOrd="0" destOrd="0" presId="urn:microsoft.com/office/officeart/2005/8/layout/hierarchy6"/>
    <dgm:cxn modelId="{315B341F-286B-4070-9572-7C33FFC291F3}" type="presOf" srcId="{B9536DCB-F7B6-417A-A5AC-6150E516D64C}" destId="{CD475F61-1194-4DCB-8833-B791ECB839B5}" srcOrd="0" destOrd="0" presId="urn:microsoft.com/office/officeart/2005/8/layout/hierarchy6"/>
    <dgm:cxn modelId="{780B4B84-08CE-49DF-8478-3B398C8662B6}" type="presOf" srcId="{454DACD5-9425-44F6-80F3-8ED1A827F396}" destId="{13CB37AC-DEDA-4DB6-B2DD-C7608FE75281}" srcOrd="0" destOrd="0" presId="urn:microsoft.com/office/officeart/2005/8/layout/hierarchy6"/>
    <dgm:cxn modelId="{B549B779-A042-44D7-9DB9-6B85338055C8}" type="presOf" srcId="{10A9D4DC-E765-4601-BB3C-1137287440DC}" destId="{7F9B2B1C-092D-44A5-B0D6-26CDC35903E7}" srcOrd="0" destOrd="0" presId="urn:microsoft.com/office/officeart/2005/8/layout/hierarchy6"/>
    <dgm:cxn modelId="{F6FB0683-55D3-4466-A85F-8F3D19FB26D1}" type="presOf" srcId="{211DF38B-1EE5-424F-B936-F9C55E7A0EFA}" destId="{C6BDCB20-A1D5-4F51-9A45-BC5CE64806FE}" srcOrd="0" destOrd="0" presId="urn:microsoft.com/office/officeart/2005/8/layout/hierarchy6"/>
    <dgm:cxn modelId="{ECF711E5-DD09-4CEC-9D7B-A0DBF84DC73D}" srcId="{D0103F48-0A29-4BC0-910A-3333F030C6DA}" destId="{40B2FE4A-220D-4CBF-99B0-562CC4DE1B25}" srcOrd="0" destOrd="0" parTransId="{536BF8F2-8BBC-4444-A8AC-CA342D821F9E}" sibTransId="{DDD12270-60A3-43F0-B28C-974831BDBD8E}"/>
    <dgm:cxn modelId="{63E6CC3B-CBFE-49C0-9B80-E81D849A7C3B}" type="presOf" srcId="{536BF8F2-8BBC-4444-A8AC-CA342D821F9E}" destId="{CA2E8627-FC80-4C94-8A6A-A62C1280C346}" srcOrd="0" destOrd="0" presId="urn:microsoft.com/office/officeart/2005/8/layout/hierarchy6"/>
    <dgm:cxn modelId="{405FBFB2-46A8-4778-A0E9-370FB977B79A}" type="presOf" srcId="{4CCEC83A-A534-411C-A8D7-B447D7D86836}" destId="{B4156DCA-C86F-4A80-B44E-0BB22E170935}" srcOrd="0" destOrd="0" presId="urn:microsoft.com/office/officeart/2005/8/layout/hierarchy6"/>
    <dgm:cxn modelId="{7BF2C969-35FA-40D7-8064-F72FFA47F96A}" srcId="{DB7F2055-EB62-4F10-9EB1-3D83235BFC7D}" destId="{7E5ECD0A-AD47-4F60-BCD2-6EA02D77EAB6}" srcOrd="0" destOrd="0" parTransId="{17549C40-3AAD-4328-9C81-6F4EAD216975}" sibTransId="{7E5D5DF9-1A16-41FC-82CF-C4A31E920C2B}"/>
    <dgm:cxn modelId="{B89AE84C-5E1A-4D46-AAAF-E76A1D0730DB}" type="presOf" srcId="{D2F8CC77-829F-4300-9BFB-B517509C545D}" destId="{57711880-A35C-428E-8737-EEADB8477103}" srcOrd="0" destOrd="0" presId="urn:microsoft.com/office/officeart/2005/8/layout/hierarchy6"/>
    <dgm:cxn modelId="{7CCA61FC-44F3-48C2-93FA-27B928D97977}" type="presOf" srcId="{242AFF67-576E-4281-BD3B-151360261572}" destId="{8B0D79B2-6AC0-417D-BE65-69330FBE582A}" srcOrd="0" destOrd="0" presId="urn:microsoft.com/office/officeart/2005/8/layout/hierarchy6"/>
    <dgm:cxn modelId="{950339EB-169C-4B6B-B10D-B940879B7126}" type="presOf" srcId="{11D63444-232D-46A3-A582-619A04F62982}" destId="{816A6564-A1C9-457C-9BDD-5C5FE69DF554}" srcOrd="1" destOrd="0" presId="urn:microsoft.com/office/officeart/2005/8/layout/hierarchy6"/>
    <dgm:cxn modelId="{F8260075-DF32-447A-B32E-94BE3EAEF853}" type="presOf" srcId="{AE7EB905-18D9-4C20-BD57-341DF65C59DE}" destId="{5C399BA9-D344-45DC-80AE-70B070E63774}" srcOrd="0" destOrd="0" presId="urn:microsoft.com/office/officeart/2005/8/layout/hierarchy6"/>
    <dgm:cxn modelId="{B1CA0682-0C02-4854-A786-24FDD805D647}" srcId="{4DF8FB0C-0F6C-4AA2-B6FA-A3AB2FE3E979}" destId="{10A9D4DC-E765-4601-BB3C-1137287440DC}" srcOrd="0" destOrd="0" parTransId="{4386ED9A-EA99-4C43-A1E1-2C03F8C35B70}" sibTransId="{AE7C3A63-935B-4596-AF87-13CEED4B84D3}"/>
    <dgm:cxn modelId="{DE5B8BF8-0D39-4439-8206-2AAFF1280368}" type="presOf" srcId="{91F9BFE6-5DC8-46D4-BC05-5F072F05A10E}" destId="{711EBEBF-78BE-4ECB-8D59-FE72515F9318}" srcOrd="0" destOrd="0" presId="urn:microsoft.com/office/officeart/2005/8/layout/hierarchy6"/>
    <dgm:cxn modelId="{90F050F9-7B23-4964-99DE-3D33663D270E}" type="presOf" srcId="{40B2FE4A-220D-4CBF-99B0-562CC4DE1B25}" destId="{A34DA936-95B2-4AC1-8714-2D3E48884256}" srcOrd="0" destOrd="0" presId="urn:microsoft.com/office/officeart/2005/8/layout/hierarchy6"/>
    <dgm:cxn modelId="{FAA8B3D3-8A39-4106-92E6-DD0D5126AA51}" srcId="{49C8EB40-710C-478C-BBD7-D7D23A49CECC}" destId="{BBF82208-9AE9-49EA-BA24-AE2CF4F527EE}" srcOrd="2" destOrd="0" parTransId="{957FCC43-8BB9-42F3-A873-416ADFE075CF}" sibTransId="{F8235F7E-231B-4A9D-8676-4C660F2A8AEF}"/>
    <dgm:cxn modelId="{EB5A6AD5-6387-4977-B4C1-164858D08B34}" srcId="{4DF8FB0C-0F6C-4AA2-B6FA-A3AB2FE3E979}" destId="{AE7EB905-18D9-4C20-BD57-341DF65C59DE}" srcOrd="1" destOrd="0" parTransId="{C0DE151F-DFD5-4919-AA01-7497946A44F0}" sibTransId="{6B42A231-E07E-4C91-874D-AB06277B6B5D}"/>
    <dgm:cxn modelId="{0DD95593-F299-40CD-8C20-7D60B21EAAB7}" type="presParOf" srcId="{906B13E1-DDD3-458A-8381-F63A9D6F405F}" destId="{E6A7B79E-C958-43E1-B954-B2FE81239450}" srcOrd="0" destOrd="0" presId="urn:microsoft.com/office/officeart/2005/8/layout/hierarchy6"/>
    <dgm:cxn modelId="{6D11A153-9DDA-4189-AB10-3F40819293A0}" type="presParOf" srcId="{E6A7B79E-C958-43E1-B954-B2FE81239450}" destId="{A4B24A03-A58E-4F9D-B8EE-0DBC6973A571}" srcOrd="0" destOrd="0" presId="urn:microsoft.com/office/officeart/2005/8/layout/hierarchy6"/>
    <dgm:cxn modelId="{642FA62D-3F69-4282-AB0D-94905E4B439B}" type="presParOf" srcId="{E6A7B79E-C958-43E1-B954-B2FE81239450}" destId="{14F99572-E780-426A-8178-D9DC481CB41B}" srcOrd="1" destOrd="0" presId="urn:microsoft.com/office/officeart/2005/8/layout/hierarchy6"/>
    <dgm:cxn modelId="{4DE863B8-1537-481D-9510-51E55B72841F}" type="presParOf" srcId="{14F99572-E780-426A-8178-D9DC481CB41B}" destId="{F0BCB4BE-F66E-4B69-97E2-6CAD59C4048B}" srcOrd="0" destOrd="0" presId="urn:microsoft.com/office/officeart/2005/8/layout/hierarchy6"/>
    <dgm:cxn modelId="{ACF2F4DD-C934-42E0-BA39-AE1E850B00FA}" type="presParOf" srcId="{F0BCB4BE-F66E-4B69-97E2-6CAD59C4048B}" destId="{7F9B2B1C-092D-44A5-B0D6-26CDC35903E7}" srcOrd="0" destOrd="0" presId="urn:microsoft.com/office/officeart/2005/8/layout/hierarchy6"/>
    <dgm:cxn modelId="{12BDF57D-3FE6-44EB-9EC8-B44D05FB047F}" type="presParOf" srcId="{F0BCB4BE-F66E-4B69-97E2-6CAD59C4048B}" destId="{443DC54A-1465-4CE4-AD13-D97C6E725676}" srcOrd="1" destOrd="0" presId="urn:microsoft.com/office/officeart/2005/8/layout/hierarchy6"/>
    <dgm:cxn modelId="{D61F4754-1087-4920-97E7-4CD584ED4F71}" type="presParOf" srcId="{443DC54A-1465-4CE4-AD13-D97C6E725676}" destId="{711EBEBF-78BE-4ECB-8D59-FE72515F9318}" srcOrd="0" destOrd="0" presId="urn:microsoft.com/office/officeart/2005/8/layout/hierarchy6"/>
    <dgm:cxn modelId="{37EAB391-7174-4CB3-A0AE-707169D70203}" type="presParOf" srcId="{443DC54A-1465-4CE4-AD13-D97C6E725676}" destId="{345064C2-1B4B-4BFC-AF20-080C0DD4DF35}" srcOrd="1" destOrd="0" presId="urn:microsoft.com/office/officeart/2005/8/layout/hierarchy6"/>
    <dgm:cxn modelId="{BB60B0DA-EEF6-4EC8-B5F6-D405DF957839}" type="presParOf" srcId="{345064C2-1B4B-4BFC-AF20-080C0DD4DF35}" destId="{640D0920-9899-47A3-BF79-E5F0276F0BE6}" srcOrd="0" destOrd="0" presId="urn:microsoft.com/office/officeart/2005/8/layout/hierarchy6"/>
    <dgm:cxn modelId="{3CAEA604-F472-4FA2-B7DD-72F533FFF3EE}" type="presParOf" srcId="{345064C2-1B4B-4BFC-AF20-080C0DD4DF35}" destId="{CF87C110-AA21-43A3-BEB5-299E89A8F7C3}" srcOrd="1" destOrd="0" presId="urn:microsoft.com/office/officeart/2005/8/layout/hierarchy6"/>
    <dgm:cxn modelId="{B01D1839-0061-4B86-962C-7662CF09555A}" type="presParOf" srcId="{CF87C110-AA21-43A3-BEB5-299E89A8F7C3}" destId="{8409FF5A-7B51-4364-AB6D-35DC39279396}" srcOrd="0" destOrd="0" presId="urn:microsoft.com/office/officeart/2005/8/layout/hierarchy6"/>
    <dgm:cxn modelId="{009CFFD7-791D-44A2-99ED-C84729CB31E1}" type="presParOf" srcId="{CF87C110-AA21-43A3-BEB5-299E89A8F7C3}" destId="{E48DD7F8-443C-4074-B113-5849FA37AD9D}" srcOrd="1" destOrd="0" presId="urn:microsoft.com/office/officeart/2005/8/layout/hierarchy6"/>
    <dgm:cxn modelId="{B117AEBA-0C67-4EB9-B067-7C22AE2F52FF}" type="presParOf" srcId="{E48DD7F8-443C-4074-B113-5849FA37AD9D}" destId="{7F750489-EC77-4BE1-B67F-69F39820B12E}" srcOrd="0" destOrd="0" presId="urn:microsoft.com/office/officeart/2005/8/layout/hierarchy6"/>
    <dgm:cxn modelId="{4BBF6F1F-9078-41AE-A3C7-A3687EAF077F}" type="presParOf" srcId="{E48DD7F8-443C-4074-B113-5849FA37AD9D}" destId="{3FF943B6-5053-4127-9FB3-C371FDC9FE43}" srcOrd="1" destOrd="0" presId="urn:microsoft.com/office/officeart/2005/8/layout/hierarchy6"/>
    <dgm:cxn modelId="{0E169E7D-730A-4498-8A4D-35C9990981C7}" type="presParOf" srcId="{3FF943B6-5053-4127-9FB3-C371FDC9FE43}" destId="{CA2E8627-FC80-4C94-8A6A-A62C1280C346}" srcOrd="0" destOrd="0" presId="urn:microsoft.com/office/officeart/2005/8/layout/hierarchy6"/>
    <dgm:cxn modelId="{0BF14B10-6113-4631-B654-69E25460ECF4}" type="presParOf" srcId="{3FF943B6-5053-4127-9FB3-C371FDC9FE43}" destId="{5CDEC5BE-EB59-4781-8B11-C42D377F5B0F}" srcOrd="1" destOrd="0" presId="urn:microsoft.com/office/officeart/2005/8/layout/hierarchy6"/>
    <dgm:cxn modelId="{284991C1-E7F8-447D-BF82-3EB0D0883A1C}" type="presParOf" srcId="{5CDEC5BE-EB59-4781-8B11-C42D377F5B0F}" destId="{A34DA936-95B2-4AC1-8714-2D3E48884256}" srcOrd="0" destOrd="0" presId="urn:microsoft.com/office/officeart/2005/8/layout/hierarchy6"/>
    <dgm:cxn modelId="{158A4063-EA18-47E4-8E10-E0D250F65575}" type="presParOf" srcId="{5CDEC5BE-EB59-4781-8B11-C42D377F5B0F}" destId="{73B462E4-199D-4DAC-A9D4-7AE8B28DB9CD}" srcOrd="1" destOrd="0" presId="urn:microsoft.com/office/officeart/2005/8/layout/hierarchy6"/>
    <dgm:cxn modelId="{FE94A031-62DD-474D-B979-56E9EDBA4193}" type="presParOf" srcId="{73B462E4-199D-4DAC-A9D4-7AE8B28DB9CD}" destId="{FD1AC7A1-569D-43D8-88A5-1B951B27C271}" srcOrd="0" destOrd="0" presId="urn:microsoft.com/office/officeart/2005/8/layout/hierarchy6"/>
    <dgm:cxn modelId="{500DEAF6-6A4A-4527-BA22-BBA787DC88C4}" type="presParOf" srcId="{73B462E4-199D-4DAC-A9D4-7AE8B28DB9CD}" destId="{7A9B8120-74EA-4261-A417-F70FA7C5EC7B}" srcOrd="1" destOrd="0" presId="urn:microsoft.com/office/officeart/2005/8/layout/hierarchy6"/>
    <dgm:cxn modelId="{D9CD6B3C-8542-4F95-90F1-49A9142E0CAB}" type="presParOf" srcId="{7A9B8120-74EA-4261-A417-F70FA7C5EC7B}" destId="{FE030BEF-A982-4E63-A4B4-CC47BE30F7EE}" srcOrd="0" destOrd="0" presId="urn:microsoft.com/office/officeart/2005/8/layout/hierarchy6"/>
    <dgm:cxn modelId="{790EF1C1-C768-4A4C-A0BA-0946BA177208}" type="presParOf" srcId="{7A9B8120-74EA-4261-A417-F70FA7C5EC7B}" destId="{F3DF9D1D-EF86-4F39-A09B-EF5953235B34}" srcOrd="1" destOrd="0" presId="urn:microsoft.com/office/officeart/2005/8/layout/hierarchy6"/>
    <dgm:cxn modelId="{A7B4A6C8-E10E-48B6-B580-F0A34EF4F5B2}" type="presParOf" srcId="{F3DF9D1D-EF86-4F39-A09B-EF5953235B34}" destId="{35E308ED-A93D-4F7A-9458-0B4E39376BC4}" srcOrd="0" destOrd="0" presId="urn:microsoft.com/office/officeart/2005/8/layout/hierarchy6"/>
    <dgm:cxn modelId="{8641935C-6301-4953-84B5-E870FFDBFC28}" type="presParOf" srcId="{F3DF9D1D-EF86-4F39-A09B-EF5953235B34}" destId="{55745DBB-E613-4E9D-AF04-A481DD1F098A}" srcOrd="1" destOrd="0" presId="urn:microsoft.com/office/officeart/2005/8/layout/hierarchy6"/>
    <dgm:cxn modelId="{37454AC7-C511-4DBE-8A44-73D166D59D9C}" type="presParOf" srcId="{55745DBB-E613-4E9D-AF04-A481DD1F098A}" destId="{F07356BC-89AF-46C9-9F3C-184511A0BFCB}" srcOrd="0" destOrd="0" presId="urn:microsoft.com/office/officeart/2005/8/layout/hierarchy6"/>
    <dgm:cxn modelId="{C28FE4EA-CEA6-4B2C-AE02-10DF42DD4070}" type="presParOf" srcId="{55745DBB-E613-4E9D-AF04-A481DD1F098A}" destId="{B53BB26C-DD61-482C-99BF-43B3ADED592B}" srcOrd="1" destOrd="0" presId="urn:microsoft.com/office/officeart/2005/8/layout/hierarchy6"/>
    <dgm:cxn modelId="{8373D42B-D903-4D85-B68B-CFD3B6A2F11B}" type="presParOf" srcId="{B53BB26C-DD61-482C-99BF-43B3ADED592B}" destId="{877494E6-2E90-4AA9-889E-10C9913B5A94}" srcOrd="0" destOrd="0" presId="urn:microsoft.com/office/officeart/2005/8/layout/hierarchy6"/>
    <dgm:cxn modelId="{F34F128B-A3AA-4C3A-B4B2-165EB8A8E9DE}" type="presParOf" srcId="{B53BB26C-DD61-482C-99BF-43B3ADED592B}" destId="{F72408AB-884B-4DD1-934C-2FAFE8104121}" srcOrd="1" destOrd="0" presId="urn:microsoft.com/office/officeart/2005/8/layout/hierarchy6"/>
    <dgm:cxn modelId="{726878B2-C4FD-4ABE-96E7-B838CBB500E2}" type="presParOf" srcId="{F72408AB-884B-4DD1-934C-2FAFE8104121}" destId="{670655ED-44F2-4BF7-956E-9D5E0143E31C}" srcOrd="0" destOrd="0" presId="urn:microsoft.com/office/officeart/2005/8/layout/hierarchy6"/>
    <dgm:cxn modelId="{34BD881A-3C5F-45E9-B109-12CD1B9A71F4}" type="presParOf" srcId="{F72408AB-884B-4DD1-934C-2FAFE8104121}" destId="{1627A254-BEAC-4B70-815E-91609363C6C5}" srcOrd="1" destOrd="0" presId="urn:microsoft.com/office/officeart/2005/8/layout/hierarchy6"/>
    <dgm:cxn modelId="{82BD00AD-5B92-4182-AE5F-0482345B756D}" type="presParOf" srcId="{1627A254-BEAC-4B70-815E-91609363C6C5}" destId="{C8979BD5-209F-4496-B569-9A0982B9FFAE}" srcOrd="0" destOrd="0" presId="urn:microsoft.com/office/officeart/2005/8/layout/hierarchy6"/>
    <dgm:cxn modelId="{37E4F2ED-7C08-4618-B945-14478674F49F}" type="presParOf" srcId="{1627A254-BEAC-4B70-815E-91609363C6C5}" destId="{E918AAC7-DF69-4DD9-8447-64FD6DC72845}" srcOrd="1" destOrd="0" presId="urn:microsoft.com/office/officeart/2005/8/layout/hierarchy6"/>
    <dgm:cxn modelId="{ADD63E16-5A42-4CA2-8E5C-45D5996495B1}" type="presParOf" srcId="{E918AAC7-DF69-4DD9-8447-64FD6DC72845}" destId="{18AF8AF8-C727-4C3A-9D18-9FF417F13120}" srcOrd="0" destOrd="0" presId="urn:microsoft.com/office/officeart/2005/8/layout/hierarchy6"/>
    <dgm:cxn modelId="{9E57F926-215F-475C-A7D5-75B3D3958D19}" type="presParOf" srcId="{E918AAC7-DF69-4DD9-8447-64FD6DC72845}" destId="{EE064D45-1E12-4B29-900B-77A02D681CE3}" srcOrd="1" destOrd="0" presId="urn:microsoft.com/office/officeart/2005/8/layout/hierarchy6"/>
    <dgm:cxn modelId="{9C5A045F-2B04-4F2A-8FF5-4A6096DF9784}" type="presParOf" srcId="{1627A254-BEAC-4B70-815E-91609363C6C5}" destId="{7BCC70B8-55EA-48D5-935E-F44B538CDE30}" srcOrd="2" destOrd="0" presId="urn:microsoft.com/office/officeart/2005/8/layout/hierarchy6"/>
    <dgm:cxn modelId="{B1265CA9-BEE4-48F7-9112-3F1799C9ACDC}" type="presParOf" srcId="{1627A254-BEAC-4B70-815E-91609363C6C5}" destId="{D0ACA3B5-4F23-4FE4-B063-A71A0982A47E}" srcOrd="3" destOrd="0" presId="urn:microsoft.com/office/officeart/2005/8/layout/hierarchy6"/>
    <dgm:cxn modelId="{42616BF3-168D-4ADA-A347-7A6EFC8553C3}" type="presParOf" srcId="{D0ACA3B5-4F23-4FE4-B063-A71A0982A47E}" destId="{0295378E-6963-4ED5-9E2B-7B16DCD3AB08}" srcOrd="0" destOrd="0" presId="urn:microsoft.com/office/officeart/2005/8/layout/hierarchy6"/>
    <dgm:cxn modelId="{CCA73C05-2409-4495-8B85-E5B2243CEB8E}" type="presParOf" srcId="{D0ACA3B5-4F23-4FE4-B063-A71A0982A47E}" destId="{31EECF53-7A66-4469-AC05-3EC4E4328B7F}" srcOrd="1" destOrd="0" presId="urn:microsoft.com/office/officeart/2005/8/layout/hierarchy6"/>
    <dgm:cxn modelId="{13CD10AE-763D-48AC-BB71-5510870482BE}" type="presParOf" srcId="{1627A254-BEAC-4B70-815E-91609363C6C5}" destId="{9870B8B4-89AE-48A1-AB88-4828177B914B}" srcOrd="4" destOrd="0" presId="urn:microsoft.com/office/officeart/2005/8/layout/hierarchy6"/>
    <dgm:cxn modelId="{4D098E43-4D45-48F7-BD60-2BABF94D610B}" type="presParOf" srcId="{1627A254-BEAC-4B70-815E-91609363C6C5}" destId="{96D6CCA0-FABC-4260-9924-C468D44B40DE}" srcOrd="5" destOrd="0" presId="urn:microsoft.com/office/officeart/2005/8/layout/hierarchy6"/>
    <dgm:cxn modelId="{CE32ED47-79B5-4681-9DCD-EFE0581A4428}" type="presParOf" srcId="{96D6CCA0-FABC-4260-9924-C468D44B40DE}" destId="{777C4054-6C6B-4DD4-9634-7D38D5F9170B}" srcOrd="0" destOrd="0" presId="urn:microsoft.com/office/officeart/2005/8/layout/hierarchy6"/>
    <dgm:cxn modelId="{B5BBC01F-F119-40FB-8D9C-27475117EBA5}" type="presParOf" srcId="{96D6CCA0-FABC-4260-9924-C468D44B40DE}" destId="{B828BE8D-F4B1-470C-8813-6865E9CCB8AD}" srcOrd="1" destOrd="0" presId="urn:microsoft.com/office/officeart/2005/8/layout/hierarchy6"/>
    <dgm:cxn modelId="{1D2B62DA-4A1A-47B6-8FA7-B41E8190852D}" type="presParOf" srcId="{1627A254-BEAC-4B70-815E-91609363C6C5}" destId="{8B0D79B2-6AC0-417D-BE65-69330FBE582A}" srcOrd="6" destOrd="0" presId="urn:microsoft.com/office/officeart/2005/8/layout/hierarchy6"/>
    <dgm:cxn modelId="{1AE5AD11-F2EF-44BE-80D7-E4E7BD758251}" type="presParOf" srcId="{1627A254-BEAC-4B70-815E-91609363C6C5}" destId="{0922CF5B-1648-4153-A896-33DB0E17597E}" srcOrd="7" destOrd="0" presId="urn:microsoft.com/office/officeart/2005/8/layout/hierarchy6"/>
    <dgm:cxn modelId="{BBE7B611-974F-4A21-9582-875A928E6CD5}" type="presParOf" srcId="{0922CF5B-1648-4153-A896-33DB0E17597E}" destId="{57711880-A35C-428E-8737-EEADB8477103}" srcOrd="0" destOrd="0" presId="urn:microsoft.com/office/officeart/2005/8/layout/hierarchy6"/>
    <dgm:cxn modelId="{461B3170-D131-4302-BD44-291074E64479}" type="presParOf" srcId="{0922CF5B-1648-4153-A896-33DB0E17597E}" destId="{948CF740-69FA-4C99-9850-6CC34314248F}" srcOrd="1" destOrd="0" presId="urn:microsoft.com/office/officeart/2005/8/layout/hierarchy6"/>
    <dgm:cxn modelId="{1B8F6268-D76B-4D83-ABAE-483C16AB5CD1}" type="presParOf" srcId="{1627A254-BEAC-4B70-815E-91609363C6C5}" destId="{AE6B4925-A55F-4092-936F-377949DEF049}" srcOrd="8" destOrd="0" presId="urn:microsoft.com/office/officeart/2005/8/layout/hierarchy6"/>
    <dgm:cxn modelId="{F151A855-B6A9-41E1-BBFF-E16BD73260D5}" type="presParOf" srcId="{1627A254-BEAC-4B70-815E-91609363C6C5}" destId="{2F2B4667-02CC-4C96-A5BA-153AF783282B}" srcOrd="9" destOrd="0" presId="urn:microsoft.com/office/officeart/2005/8/layout/hierarchy6"/>
    <dgm:cxn modelId="{FDCD17B4-066B-450C-88E3-3652FB577F13}" type="presParOf" srcId="{2F2B4667-02CC-4C96-A5BA-153AF783282B}" destId="{B4156DCA-C86F-4A80-B44E-0BB22E170935}" srcOrd="0" destOrd="0" presId="urn:microsoft.com/office/officeart/2005/8/layout/hierarchy6"/>
    <dgm:cxn modelId="{17321EA6-92B9-423A-8519-68FB7F58FCF5}" type="presParOf" srcId="{2F2B4667-02CC-4C96-A5BA-153AF783282B}" destId="{2FDD2E29-F552-4D90-BEA7-F56487ADEE75}" srcOrd="1" destOrd="0" presId="urn:microsoft.com/office/officeart/2005/8/layout/hierarchy6"/>
    <dgm:cxn modelId="{1E004105-D277-4544-9857-A400FE97C8F1}" type="presParOf" srcId="{1627A254-BEAC-4B70-815E-91609363C6C5}" destId="{13CB37AC-DEDA-4DB6-B2DD-C7608FE75281}" srcOrd="10" destOrd="0" presId="urn:microsoft.com/office/officeart/2005/8/layout/hierarchy6"/>
    <dgm:cxn modelId="{7576A48F-3AFB-4D2F-A598-C20F3803D9FB}" type="presParOf" srcId="{1627A254-BEAC-4B70-815E-91609363C6C5}" destId="{48E84930-F173-46EB-AE32-90730FC94245}" srcOrd="11" destOrd="0" presId="urn:microsoft.com/office/officeart/2005/8/layout/hierarchy6"/>
    <dgm:cxn modelId="{2FF8318B-67F6-4D63-A0C8-9965C682F59B}" type="presParOf" srcId="{48E84930-F173-46EB-AE32-90730FC94245}" destId="{4C917F8F-FD71-42BB-B552-673A14422305}" srcOrd="0" destOrd="0" presId="urn:microsoft.com/office/officeart/2005/8/layout/hierarchy6"/>
    <dgm:cxn modelId="{EEFA2D10-E14D-427F-A6EB-BC1DEA2697BB}" type="presParOf" srcId="{48E84930-F173-46EB-AE32-90730FC94245}" destId="{5604FB40-3ECA-419B-BC78-5078E993C541}" srcOrd="1" destOrd="0" presId="urn:microsoft.com/office/officeart/2005/8/layout/hierarchy6"/>
    <dgm:cxn modelId="{9FBACA9E-1BD1-4FBC-9209-FA6232221C42}" type="presParOf" srcId="{1627A254-BEAC-4B70-815E-91609363C6C5}" destId="{E8FC28E8-8DD6-4D1C-913F-736B49CDB1D4}" srcOrd="12" destOrd="0" presId="urn:microsoft.com/office/officeart/2005/8/layout/hierarchy6"/>
    <dgm:cxn modelId="{3FC0DCE0-D2B2-4B36-8D8B-563265F95CFE}" type="presParOf" srcId="{1627A254-BEAC-4B70-815E-91609363C6C5}" destId="{08171D95-CA04-4B7E-9FCA-B55055548C6B}" srcOrd="13" destOrd="0" presId="urn:microsoft.com/office/officeart/2005/8/layout/hierarchy6"/>
    <dgm:cxn modelId="{099B830D-E7A0-43D2-8656-2C5A81639C5F}" type="presParOf" srcId="{08171D95-CA04-4B7E-9FCA-B55055548C6B}" destId="{DBF6DD5F-D57B-4AB9-87EE-45CD1D3DDEDB}" srcOrd="0" destOrd="0" presId="urn:microsoft.com/office/officeart/2005/8/layout/hierarchy6"/>
    <dgm:cxn modelId="{091A5ABA-F122-4A02-ABA6-E631ED4F87DB}" type="presParOf" srcId="{08171D95-CA04-4B7E-9FCA-B55055548C6B}" destId="{57C7F374-47FA-4AF3-8DAA-D62D0E466584}" srcOrd="1" destOrd="0" presId="urn:microsoft.com/office/officeart/2005/8/layout/hierarchy6"/>
    <dgm:cxn modelId="{D925F682-EA27-4FBE-9F3F-E8C90C0DEBE1}" type="presParOf" srcId="{906B13E1-DDD3-458A-8381-F63A9D6F405F}" destId="{40A5A2CB-3126-4652-B704-5718F88B337D}" srcOrd="1" destOrd="0" presId="urn:microsoft.com/office/officeart/2005/8/layout/hierarchy6"/>
    <dgm:cxn modelId="{692C4E01-5662-4ED3-8D3C-84D203C0C2B3}" type="presParOf" srcId="{40A5A2CB-3126-4652-B704-5718F88B337D}" destId="{14AB43E5-2AEB-468B-AD3A-C8AE63A9A28C}" srcOrd="0" destOrd="0" presId="urn:microsoft.com/office/officeart/2005/8/layout/hierarchy6"/>
    <dgm:cxn modelId="{793F3488-CBFA-487D-8658-2062726CF0E5}" type="presParOf" srcId="{14AB43E5-2AEB-468B-AD3A-C8AE63A9A28C}" destId="{5C399BA9-D344-45DC-80AE-70B070E63774}" srcOrd="0" destOrd="0" presId="urn:microsoft.com/office/officeart/2005/8/layout/hierarchy6"/>
    <dgm:cxn modelId="{6D7B0744-EE09-41CF-AB13-8AA0C826D660}" type="presParOf" srcId="{14AB43E5-2AEB-468B-AD3A-C8AE63A9A28C}" destId="{1029C64D-1455-4DFF-BFCB-A420FC9246E8}" srcOrd="1" destOrd="0" presId="urn:microsoft.com/office/officeart/2005/8/layout/hierarchy6"/>
    <dgm:cxn modelId="{2D61F89C-2815-4B0F-A3AE-D0B3B3E1A789}" type="presParOf" srcId="{40A5A2CB-3126-4652-B704-5718F88B337D}" destId="{64767ECB-3D91-4FFD-84F0-3DC60DCBFF27}" srcOrd="1" destOrd="0" presId="urn:microsoft.com/office/officeart/2005/8/layout/hierarchy6"/>
    <dgm:cxn modelId="{0DF8E580-0A66-4747-A9ED-153C95F796AE}" type="presParOf" srcId="{64767ECB-3D91-4FFD-84F0-3DC60DCBFF27}" destId="{25C7E8FC-B727-483F-A235-1F6343EB70DE}" srcOrd="0" destOrd="0" presId="urn:microsoft.com/office/officeart/2005/8/layout/hierarchy6"/>
    <dgm:cxn modelId="{5FC30CF2-5929-4EF8-AC66-7598EC91FCF2}" type="presParOf" srcId="{40A5A2CB-3126-4652-B704-5718F88B337D}" destId="{561A335D-59DF-451C-A7E4-BE59C6E615D0}" srcOrd="2" destOrd="0" presId="urn:microsoft.com/office/officeart/2005/8/layout/hierarchy6"/>
    <dgm:cxn modelId="{A3F27251-DE43-4BD6-8A63-A387A414200F}" type="presParOf" srcId="{561A335D-59DF-451C-A7E4-BE59C6E615D0}" destId="{354FC938-46D2-43D8-8B80-44AEB604EE8B}" srcOrd="0" destOrd="0" presId="urn:microsoft.com/office/officeart/2005/8/layout/hierarchy6"/>
    <dgm:cxn modelId="{F2162AF7-44B2-4A45-AC03-D37396E1C7A0}" type="presParOf" srcId="{561A335D-59DF-451C-A7E4-BE59C6E615D0}" destId="{E9AB0F29-4C9F-4755-BB0C-907E6803E193}" srcOrd="1" destOrd="0" presId="urn:microsoft.com/office/officeart/2005/8/layout/hierarchy6"/>
    <dgm:cxn modelId="{DDB27E0A-EF2C-4221-B49D-FDAFE7714E58}" type="presParOf" srcId="{40A5A2CB-3126-4652-B704-5718F88B337D}" destId="{DD2B8701-03B2-4A2E-92C9-940C0A815928}" srcOrd="3" destOrd="0" presId="urn:microsoft.com/office/officeart/2005/8/layout/hierarchy6"/>
    <dgm:cxn modelId="{4531894C-8C60-4F38-8941-46B13D101C56}" type="presParOf" srcId="{DD2B8701-03B2-4A2E-92C9-940C0A815928}" destId="{DCE8ECED-8846-4F98-89A0-46FD7C86EF21}" srcOrd="0" destOrd="0" presId="urn:microsoft.com/office/officeart/2005/8/layout/hierarchy6"/>
    <dgm:cxn modelId="{D6E6B727-EA0B-444F-9A3A-ABA5514A9EA4}" type="presParOf" srcId="{40A5A2CB-3126-4652-B704-5718F88B337D}" destId="{DE63893C-0A7F-47F8-B29A-F80922B788B6}" srcOrd="4" destOrd="0" presId="urn:microsoft.com/office/officeart/2005/8/layout/hierarchy6"/>
    <dgm:cxn modelId="{917EC579-CAAE-4B23-BB34-F037C9A82ABD}" type="presParOf" srcId="{DE63893C-0A7F-47F8-B29A-F80922B788B6}" destId="{19FAF5D6-8576-43AA-897E-C8DE781EB502}" srcOrd="0" destOrd="0" presId="urn:microsoft.com/office/officeart/2005/8/layout/hierarchy6"/>
    <dgm:cxn modelId="{234189D6-E3E1-4D80-81D7-7F8C6CFE870A}" type="presParOf" srcId="{DE63893C-0A7F-47F8-B29A-F80922B788B6}" destId="{A14210E7-18F7-4953-AADB-ABE8D41A5219}" srcOrd="1" destOrd="0" presId="urn:microsoft.com/office/officeart/2005/8/layout/hierarchy6"/>
    <dgm:cxn modelId="{5ABD1DF6-06B5-4360-A999-009B3F3C8B1E}" type="presParOf" srcId="{40A5A2CB-3126-4652-B704-5718F88B337D}" destId="{261E66CA-C96D-4514-B48F-DEC3F5A20064}" srcOrd="5" destOrd="0" presId="urn:microsoft.com/office/officeart/2005/8/layout/hierarchy6"/>
    <dgm:cxn modelId="{C6B96BF5-ABA0-41C8-A1ED-3794668875C0}" type="presParOf" srcId="{261E66CA-C96D-4514-B48F-DEC3F5A20064}" destId="{CEE0C19E-E2F7-473D-97A8-68F27F91BADB}" srcOrd="0" destOrd="0" presId="urn:microsoft.com/office/officeart/2005/8/layout/hierarchy6"/>
    <dgm:cxn modelId="{5EAE6A8F-E91A-4286-85E6-0AC9247380C0}" type="presParOf" srcId="{40A5A2CB-3126-4652-B704-5718F88B337D}" destId="{B49B5FD7-529B-4935-A627-42D02F2FDCB9}" srcOrd="6" destOrd="0" presId="urn:microsoft.com/office/officeart/2005/8/layout/hierarchy6"/>
    <dgm:cxn modelId="{10E83FCA-3207-4CFF-852E-348623FB165D}" type="presParOf" srcId="{B49B5FD7-529B-4935-A627-42D02F2FDCB9}" destId="{C7C5A800-1482-4069-9E5A-269F3F08BDF2}" srcOrd="0" destOrd="0" presId="urn:microsoft.com/office/officeart/2005/8/layout/hierarchy6"/>
    <dgm:cxn modelId="{4247B10D-4510-4F65-8619-EC5EB0968126}" type="presParOf" srcId="{B49B5FD7-529B-4935-A627-42D02F2FDCB9}" destId="{64863024-61D2-4E4E-9819-708680625CD7}" srcOrd="1" destOrd="0" presId="urn:microsoft.com/office/officeart/2005/8/layout/hierarchy6"/>
    <dgm:cxn modelId="{31069C96-C081-40D6-99C6-AD3743D98EE8}" type="presParOf" srcId="{40A5A2CB-3126-4652-B704-5718F88B337D}" destId="{C6403639-F741-42ED-9BB4-2C14453301F9}" srcOrd="7" destOrd="0" presId="urn:microsoft.com/office/officeart/2005/8/layout/hierarchy6"/>
    <dgm:cxn modelId="{E23179CD-9AC8-4B43-8AEE-85C4943204CF}" type="presParOf" srcId="{C6403639-F741-42ED-9BB4-2C14453301F9}" destId="{02882F21-9873-4E17-A18A-47FE7899EBFA}" srcOrd="0" destOrd="0" presId="urn:microsoft.com/office/officeart/2005/8/layout/hierarchy6"/>
    <dgm:cxn modelId="{36E42471-B928-44FA-B440-832442A02809}" type="presParOf" srcId="{40A5A2CB-3126-4652-B704-5718F88B337D}" destId="{77F30EE7-7029-4123-BEDE-7DA4BA91A293}" srcOrd="8" destOrd="0" presId="urn:microsoft.com/office/officeart/2005/8/layout/hierarchy6"/>
    <dgm:cxn modelId="{98336AD3-1315-42EC-9899-B0BC126AA146}" type="presParOf" srcId="{77F30EE7-7029-4123-BEDE-7DA4BA91A293}" destId="{C6BDCB20-A1D5-4F51-9A45-BC5CE64806FE}" srcOrd="0" destOrd="0" presId="urn:microsoft.com/office/officeart/2005/8/layout/hierarchy6"/>
    <dgm:cxn modelId="{90650EC6-68D8-498C-A202-23647E5DAC27}" type="presParOf" srcId="{77F30EE7-7029-4123-BEDE-7DA4BA91A293}" destId="{EAB59BE5-6534-4F19-BCD4-37B05DA3A2F7}" srcOrd="1" destOrd="0" presId="urn:microsoft.com/office/officeart/2005/8/layout/hierarchy6"/>
    <dgm:cxn modelId="{02D749AC-591F-4632-A10F-C7D8019A24FC}" type="presParOf" srcId="{40A5A2CB-3126-4652-B704-5718F88B337D}" destId="{528E4CB8-1113-4935-BDDA-75C2CF548980}" srcOrd="9" destOrd="0" presId="urn:microsoft.com/office/officeart/2005/8/layout/hierarchy6"/>
    <dgm:cxn modelId="{DAAAD400-C064-4241-8806-77B2FB9D2B23}" type="presParOf" srcId="{528E4CB8-1113-4935-BDDA-75C2CF548980}" destId="{EC810977-1FFC-4836-851A-6133E2B630FD}" srcOrd="0" destOrd="0" presId="urn:microsoft.com/office/officeart/2005/8/layout/hierarchy6"/>
    <dgm:cxn modelId="{510DF16C-22B1-4D81-B944-6AE7932A194A}" type="presParOf" srcId="{40A5A2CB-3126-4652-B704-5718F88B337D}" destId="{E4E3ECC0-959A-4382-8723-E90DA66AD477}" srcOrd="10" destOrd="0" presId="urn:microsoft.com/office/officeart/2005/8/layout/hierarchy6"/>
    <dgm:cxn modelId="{4FC2081C-8DF4-4DE0-95F4-50473070878C}" type="presParOf" srcId="{E4E3ECC0-959A-4382-8723-E90DA66AD477}" destId="{753E349C-7EA7-4313-8455-7F2C76031C6F}" srcOrd="0" destOrd="0" presId="urn:microsoft.com/office/officeart/2005/8/layout/hierarchy6"/>
    <dgm:cxn modelId="{ABD8342E-815A-4CFC-8EEE-4170FD0F7EB5}" type="presParOf" srcId="{E4E3ECC0-959A-4382-8723-E90DA66AD477}" destId="{816A6564-A1C9-457C-9BDD-5C5FE69DF554}" srcOrd="1" destOrd="0" presId="urn:microsoft.com/office/officeart/2005/8/layout/hierarchy6"/>
    <dgm:cxn modelId="{5CE53FD4-4585-41F8-9DFC-9DF08D788EFA}" type="presParOf" srcId="{40A5A2CB-3126-4652-B704-5718F88B337D}" destId="{1935A9F1-B833-4BDB-89E1-B45E9B49F7CE}" srcOrd="11" destOrd="0" presId="urn:microsoft.com/office/officeart/2005/8/layout/hierarchy6"/>
    <dgm:cxn modelId="{692AB898-1406-4149-80E1-07967BB1574D}" type="presParOf" srcId="{1935A9F1-B833-4BDB-89E1-B45E9B49F7CE}" destId="{F18A25A4-5ECD-4DD1-AEAF-B9435FC613EB}" srcOrd="0" destOrd="0" presId="urn:microsoft.com/office/officeart/2005/8/layout/hierarchy6"/>
    <dgm:cxn modelId="{760E32E9-5A95-443B-9B06-5DAA7E0888E0}" type="presParOf" srcId="{40A5A2CB-3126-4652-B704-5718F88B337D}" destId="{8CF62F11-A576-472F-BC44-867187CB11C7}" srcOrd="12" destOrd="0" presId="urn:microsoft.com/office/officeart/2005/8/layout/hierarchy6"/>
    <dgm:cxn modelId="{6C06BBD6-0C1B-4A49-BAC1-375E9B6BD2DE}" type="presParOf" srcId="{8CF62F11-A576-472F-BC44-867187CB11C7}" destId="{E26773CB-4F4B-41BE-A7DF-E310873DC246}" srcOrd="0" destOrd="0" presId="urn:microsoft.com/office/officeart/2005/8/layout/hierarchy6"/>
    <dgm:cxn modelId="{EDA5A978-DF67-4F4B-B78F-B39703A2C7D5}" type="presParOf" srcId="{8CF62F11-A576-472F-BC44-867187CB11C7}" destId="{9EF42FF7-1EE8-4234-87D1-000932871A38}" srcOrd="1" destOrd="0" presId="urn:microsoft.com/office/officeart/2005/8/layout/hierarchy6"/>
    <dgm:cxn modelId="{A05DDC57-A91E-415B-9543-3EB5BF558C6D}" type="presParOf" srcId="{40A5A2CB-3126-4652-B704-5718F88B337D}" destId="{2577BF1E-9A05-487A-8338-D510A3336DCA}" srcOrd="13" destOrd="0" presId="urn:microsoft.com/office/officeart/2005/8/layout/hierarchy6"/>
    <dgm:cxn modelId="{905EBE01-69E8-4167-807B-5776C1355E09}" type="presParOf" srcId="{2577BF1E-9A05-487A-8338-D510A3336DCA}" destId="{D5AE744F-2CA2-4BBA-A51A-91B80F19C8CB}" srcOrd="0" destOrd="0" presId="urn:microsoft.com/office/officeart/2005/8/layout/hierarchy6"/>
    <dgm:cxn modelId="{A0CECA74-C103-459F-96A9-C681CC887866}" type="presParOf" srcId="{40A5A2CB-3126-4652-B704-5718F88B337D}" destId="{1283DC9E-7AA8-4C90-AC2F-98BEFA482217}" srcOrd="14" destOrd="0" presId="urn:microsoft.com/office/officeart/2005/8/layout/hierarchy6"/>
    <dgm:cxn modelId="{D54F5C1E-2EF5-454F-AF49-C2A1C0704390}" type="presParOf" srcId="{1283DC9E-7AA8-4C90-AC2F-98BEFA482217}" destId="{CD475F61-1194-4DCB-8833-B791ECB839B5}" srcOrd="0" destOrd="0" presId="urn:microsoft.com/office/officeart/2005/8/layout/hierarchy6"/>
    <dgm:cxn modelId="{1805C264-6C75-4E6A-A430-DE23919D3982}" type="presParOf" srcId="{1283DC9E-7AA8-4C90-AC2F-98BEFA482217}" destId="{02A6A4AF-786A-44E8-B730-BD43EAD4566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83396-8AAE-44E3-A761-8DD273E712A4}">
      <dsp:nvSpPr>
        <dsp:cNvPr id="0" name=""/>
        <dsp:cNvSpPr/>
      </dsp:nvSpPr>
      <dsp:spPr>
        <a:xfrm>
          <a:off x="244508" y="3212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Домен: </a:t>
          </a:r>
          <a:r>
            <a:rPr lang="ru-RU" sz="2400" kern="1200" dirty="0" smtClean="0">
              <a:solidFill>
                <a:srgbClr val="FFFF00"/>
              </a:solidFill>
            </a:rPr>
            <a:t>Эукариоты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18614"/>
        <a:ext cx="4651171" cy="495059"/>
      </dsp:txXfrm>
    </dsp:sp>
    <dsp:sp modelId="{2043166D-83DD-4C01-92AC-27FF0F70B855}">
      <dsp:nvSpPr>
        <dsp:cNvPr id="0" name=""/>
        <dsp:cNvSpPr/>
      </dsp:nvSpPr>
      <dsp:spPr>
        <a:xfrm rot="5400000">
          <a:off x="2486896" y="542223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561943"/>
        <a:ext cx="141982" cy="138039"/>
      </dsp:txXfrm>
    </dsp:sp>
    <dsp:sp modelId="{CB560316-A0EF-4262-800A-CA5383A763EE}">
      <dsp:nvSpPr>
        <dsp:cNvPr id="0" name=""/>
        <dsp:cNvSpPr/>
      </dsp:nvSpPr>
      <dsp:spPr>
        <a:xfrm>
          <a:off x="244508" y="792008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Царство: </a:t>
          </a:r>
          <a:r>
            <a:rPr lang="ru-RU" sz="2400" kern="1200" dirty="0" smtClean="0">
              <a:solidFill>
                <a:srgbClr val="FFFF00"/>
              </a:solidFill>
            </a:rPr>
            <a:t>Животные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807410"/>
        <a:ext cx="4651171" cy="495059"/>
      </dsp:txXfrm>
    </dsp:sp>
    <dsp:sp modelId="{AC5E85ED-14BF-4FD7-B860-4E90F9377A6A}">
      <dsp:nvSpPr>
        <dsp:cNvPr id="0" name=""/>
        <dsp:cNvSpPr/>
      </dsp:nvSpPr>
      <dsp:spPr>
        <a:xfrm rot="5400000">
          <a:off x="2486896" y="1331019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1350739"/>
        <a:ext cx="141982" cy="138039"/>
      </dsp:txXfrm>
    </dsp:sp>
    <dsp:sp modelId="{FBBB9137-F440-4A13-BF70-EAB269D2036A}">
      <dsp:nvSpPr>
        <dsp:cNvPr id="0" name=""/>
        <dsp:cNvSpPr/>
      </dsp:nvSpPr>
      <dsp:spPr>
        <a:xfrm>
          <a:off x="244508" y="1580804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Тип: </a:t>
          </a:r>
          <a:r>
            <a:rPr lang="ru-RU" sz="2400" kern="1200" dirty="0" smtClean="0">
              <a:solidFill>
                <a:srgbClr val="FFFF00"/>
              </a:solidFill>
            </a:rPr>
            <a:t>Хордовые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1596206"/>
        <a:ext cx="4651171" cy="495059"/>
      </dsp:txXfrm>
    </dsp:sp>
    <dsp:sp modelId="{237D05D0-84D2-4A53-A102-5C4B432CD68C}">
      <dsp:nvSpPr>
        <dsp:cNvPr id="0" name=""/>
        <dsp:cNvSpPr/>
      </dsp:nvSpPr>
      <dsp:spPr>
        <a:xfrm rot="5400000">
          <a:off x="2486896" y="2119814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2139534"/>
        <a:ext cx="141982" cy="138039"/>
      </dsp:txXfrm>
    </dsp:sp>
    <dsp:sp modelId="{B1D70A05-3503-4454-BC03-B529FCA3F722}">
      <dsp:nvSpPr>
        <dsp:cNvPr id="0" name=""/>
        <dsp:cNvSpPr/>
      </dsp:nvSpPr>
      <dsp:spPr>
        <a:xfrm>
          <a:off x="244508" y="2369600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Класс: </a:t>
          </a:r>
          <a:r>
            <a:rPr lang="ru-RU" sz="2400" kern="1200" dirty="0" smtClean="0">
              <a:solidFill>
                <a:srgbClr val="FFFF00"/>
              </a:solidFill>
            </a:rPr>
            <a:t>Млекопитающие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2385002"/>
        <a:ext cx="4651171" cy="495059"/>
      </dsp:txXfrm>
    </dsp:sp>
    <dsp:sp modelId="{2871DA83-1386-4CF5-813A-97CA140316DD}">
      <dsp:nvSpPr>
        <dsp:cNvPr id="0" name=""/>
        <dsp:cNvSpPr/>
      </dsp:nvSpPr>
      <dsp:spPr>
        <a:xfrm rot="5400000">
          <a:off x="2486896" y="2908610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2928330"/>
        <a:ext cx="141982" cy="138039"/>
      </dsp:txXfrm>
    </dsp:sp>
    <dsp:sp modelId="{3A70E29F-DF68-4BA1-A249-791C31D96658}">
      <dsp:nvSpPr>
        <dsp:cNvPr id="0" name=""/>
        <dsp:cNvSpPr/>
      </dsp:nvSpPr>
      <dsp:spPr>
        <a:xfrm>
          <a:off x="244508" y="3158395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Отряд: </a:t>
          </a:r>
          <a:r>
            <a:rPr lang="ru-RU" sz="2400" kern="1200" dirty="0" smtClean="0">
              <a:solidFill>
                <a:srgbClr val="FFFF00"/>
              </a:solidFill>
            </a:rPr>
            <a:t>Непарнокопытные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3173797"/>
        <a:ext cx="4651171" cy="495059"/>
      </dsp:txXfrm>
    </dsp:sp>
    <dsp:sp modelId="{48DF7ED9-3F3B-488D-9561-7D6F9B00A4F4}">
      <dsp:nvSpPr>
        <dsp:cNvPr id="0" name=""/>
        <dsp:cNvSpPr/>
      </dsp:nvSpPr>
      <dsp:spPr>
        <a:xfrm rot="5400000">
          <a:off x="2486896" y="3697406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3717126"/>
        <a:ext cx="141982" cy="138039"/>
      </dsp:txXfrm>
    </dsp:sp>
    <dsp:sp modelId="{A311D0AE-08D0-4B92-A565-7C2228B4482A}">
      <dsp:nvSpPr>
        <dsp:cNvPr id="0" name=""/>
        <dsp:cNvSpPr/>
      </dsp:nvSpPr>
      <dsp:spPr>
        <a:xfrm>
          <a:off x="244508" y="3947191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Семейство: </a:t>
          </a:r>
          <a:r>
            <a:rPr lang="ru-RU" sz="2400" kern="1200" dirty="0" smtClean="0">
              <a:solidFill>
                <a:srgbClr val="FFFF00"/>
              </a:solidFill>
            </a:rPr>
            <a:t>Лошадиные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3962593"/>
        <a:ext cx="4651171" cy="495059"/>
      </dsp:txXfrm>
    </dsp:sp>
    <dsp:sp modelId="{E3072BD4-BC2B-4950-A5D0-03D656B9AA4A}">
      <dsp:nvSpPr>
        <dsp:cNvPr id="0" name=""/>
        <dsp:cNvSpPr/>
      </dsp:nvSpPr>
      <dsp:spPr>
        <a:xfrm rot="5400000">
          <a:off x="2486896" y="4486201"/>
          <a:ext cx="197198" cy="236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2514505" y="4505921"/>
        <a:ext cx="141982" cy="138039"/>
      </dsp:txXfrm>
    </dsp:sp>
    <dsp:sp modelId="{BE4A9CDF-319E-4259-9B61-633974972844}">
      <dsp:nvSpPr>
        <dsp:cNvPr id="0" name=""/>
        <dsp:cNvSpPr/>
      </dsp:nvSpPr>
      <dsp:spPr>
        <a:xfrm>
          <a:off x="244508" y="4735987"/>
          <a:ext cx="4681975" cy="5258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Род: </a:t>
          </a:r>
          <a:r>
            <a:rPr lang="ru-RU" sz="2400" kern="1200" dirty="0" smtClean="0">
              <a:solidFill>
                <a:srgbClr val="FFFF00"/>
              </a:solidFill>
            </a:rPr>
            <a:t>Лошади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59910" y="4751389"/>
        <a:ext cx="4651171" cy="49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75F61-1194-4DCB-8833-B791ECB839B5}">
      <dsp:nvSpPr>
        <dsp:cNvPr id="0" name=""/>
        <dsp:cNvSpPr/>
      </dsp:nvSpPr>
      <dsp:spPr>
        <a:xfrm>
          <a:off x="0" y="3097707"/>
          <a:ext cx="9604375" cy="12118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Вид</a:t>
          </a:r>
        </a:p>
      </dsp:txBody>
      <dsp:txXfrm>
        <a:off x="0" y="3097707"/>
        <a:ext cx="2881312" cy="1211880"/>
      </dsp:txXfrm>
    </dsp:sp>
    <dsp:sp modelId="{E26773CB-4F4B-41BE-A7DF-E310873DC246}">
      <dsp:nvSpPr>
        <dsp:cNvPr id="0" name=""/>
        <dsp:cNvSpPr/>
      </dsp:nvSpPr>
      <dsp:spPr>
        <a:xfrm>
          <a:off x="0" y="2660008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Род</a:t>
          </a:r>
        </a:p>
      </dsp:txBody>
      <dsp:txXfrm>
        <a:off x="0" y="2660008"/>
        <a:ext cx="2881312" cy="375170"/>
      </dsp:txXfrm>
    </dsp:sp>
    <dsp:sp modelId="{753E349C-7EA7-4313-8455-7F2C76031C6F}">
      <dsp:nvSpPr>
        <dsp:cNvPr id="0" name=""/>
        <dsp:cNvSpPr/>
      </dsp:nvSpPr>
      <dsp:spPr>
        <a:xfrm>
          <a:off x="0" y="2222308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Семейство</a:t>
          </a:r>
        </a:p>
      </dsp:txBody>
      <dsp:txXfrm>
        <a:off x="0" y="2222308"/>
        <a:ext cx="2881312" cy="375170"/>
      </dsp:txXfrm>
    </dsp:sp>
    <dsp:sp modelId="{C6BDCB20-A1D5-4F51-9A45-BC5CE64806FE}">
      <dsp:nvSpPr>
        <dsp:cNvPr id="0" name=""/>
        <dsp:cNvSpPr/>
      </dsp:nvSpPr>
      <dsp:spPr>
        <a:xfrm>
          <a:off x="0" y="1784609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Отряд</a:t>
          </a:r>
        </a:p>
      </dsp:txBody>
      <dsp:txXfrm>
        <a:off x="0" y="1784609"/>
        <a:ext cx="2881312" cy="375170"/>
      </dsp:txXfrm>
    </dsp:sp>
    <dsp:sp modelId="{C7C5A800-1482-4069-9E5A-269F3F08BDF2}">
      <dsp:nvSpPr>
        <dsp:cNvPr id="0" name=""/>
        <dsp:cNvSpPr/>
      </dsp:nvSpPr>
      <dsp:spPr>
        <a:xfrm>
          <a:off x="0" y="1346909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Класс</a:t>
          </a:r>
        </a:p>
      </dsp:txBody>
      <dsp:txXfrm>
        <a:off x="0" y="1346909"/>
        <a:ext cx="2881312" cy="375170"/>
      </dsp:txXfrm>
    </dsp:sp>
    <dsp:sp modelId="{19FAF5D6-8576-43AA-897E-C8DE781EB502}">
      <dsp:nvSpPr>
        <dsp:cNvPr id="0" name=""/>
        <dsp:cNvSpPr/>
      </dsp:nvSpPr>
      <dsp:spPr>
        <a:xfrm>
          <a:off x="0" y="909210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Тип</a:t>
          </a:r>
        </a:p>
      </dsp:txBody>
      <dsp:txXfrm>
        <a:off x="0" y="909210"/>
        <a:ext cx="2881312" cy="375170"/>
      </dsp:txXfrm>
    </dsp:sp>
    <dsp:sp modelId="{354FC938-46D2-43D8-8B80-44AEB604EE8B}">
      <dsp:nvSpPr>
        <dsp:cNvPr id="0" name=""/>
        <dsp:cNvSpPr/>
      </dsp:nvSpPr>
      <dsp:spPr>
        <a:xfrm>
          <a:off x="0" y="471511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Царство</a:t>
          </a:r>
        </a:p>
      </dsp:txBody>
      <dsp:txXfrm>
        <a:off x="0" y="471511"/>
        <a:ext cx="2881312" cy="375170"/>
      </dsp:txXfrm>
    </dsp:sp>
    <dsp:sp modelId="{5C399BA9-D344-45DC-80AE-70B070E63774}">
      <dsp:nvSpPr>
        <dsp:cNvPr id="0" name=""/>
        <dsp:cNvSpPr/>
      </dsp:nvSpPr>
      <dsp:spPr>
        <a:xfrm>
          <a:off x="0" y="33811"/>
          <a:ext cx="9604375" cy="3751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Домен</a:t>
          </a:r>
        </a:p>
      </dsp:txBody>
      <dsp:txXfrm>
        <a:off x="0" y="33811"/>
        <a:ext cx="2881312" cy="375170"/>
      </dsp:txXfrm>
    </dsp:sp>
    <dsp:sp modelId="{7F9B2B1C-092D-44A5-B0D6-26CDC35903E7}">
      <dsp:nvSpPr>
        <dsp:cNvPr id="0" name=""/>
        <dsp:cNvSpPr/>
      </dsp:nvSpPr>
      <dsp:spPr>
        <a:xfrm>
          <a:off x="4114780" y="65076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Эукариоты</a:t>
          </a:r>
          <a:endParaRPr lang="ru-RU" sz="2000" kern="1200" dirty="0"/>
        </a:p>
      </dsp:txBody>
      <dsp:txXfrm>
        <a:off x="4123937" y="74233"/>
        <a:ext cx="4045724" cy="294328"/>
      </dsp:txXfrm>
    </dsp:sp>
    <dsp:sp modelId="{711EBEBF-78BE-4ECB-8D59-FE72515F9318}">
      <dsp:nvSpPr>
        <dsp:cNvPr id="0" name=""/>
        <dsp:cNvSpPr/>
      </dsp:nvSpPr>
      <dsp:spPr>
        <a:xfrm>
          <a:off x="6101079" y="377718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920-9899-47A3-BF79-E5F0276F0BE6}">
      <dsp:nvSpPr>
        <dsp:cNvPr id="0" name=""/>
        <dsp:cNvSpPr/>
      </dsp:nvSpPr>
      <dsp:spPr>
        <a:xfrm>
          <a:off x="4114780" y="502775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Животные</a:t>
          </a:r>
          <a:endParaRPr lang="ru-RU" sz="2000" kern="1200" dirty="0"/>
        </a:p>
      </dsp:txBody>
      <dsp:txXfrm>
        <a:off x="4123937" y="511932"/>
        <a:ext cx="4045724" cy="294328"/>
      </dsp:txXfrm>
    </dsp:sp>
    <dsp:sp modelId="{8409FF5A-7B51-4364-AB6D-35DC39279396}">
      <dsp:nvSpPr>
        <dsp:cNvPr id="0" name=""/>
        <dsp:cNvSpPr/>
      </dsp:nvSpPr>
      <dsp:spPr>
        <a:xfrm>
          <a:off x="6101079" y="815417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50489-EC77-4BE1-B67F-69F39820B12E}">
      <dsp:nvSpPr>
        <dsp:cNvPr id="0" name=""/>
        <dsp:cNvSpPr/>
      </dsp:nvSpPr>
      <dsp:spPr>
        <a:xfrm>
          <a:off x="4114780" y="940474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Хордовые</a:t>
          </a:r>
          <a:endParaRPr lang="ru-RU" sz="2000" kern="1200" dirty="0"/>
        </a:p>
      </dsp:txBody>
      <dsp:txXfrm>
        <a:off x="4123937" y="949631"/>
        <a:ext cx="4045724" cy="294328"/>
      </dsp:txXfrm>
    </dsp:sp>
    <dsp:sp modelId="{CA2E8627-FC80-4C94-8A6A-A62C1280C346}">
      <dsp:nvSpPr>
        <dsp:cNvPr id="0" name=""/>
        <dsp:cNvSpPr/>
      </dsp:nvSpPr>
      <dsp:spPr>
        <a:xfrm>
          <a:off x="6101079" y="1253117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DA936-95B2-4AC1-8714-2D3E48884256}">
      <dsp:nvSpPr>
        <dsp:cNvPr id="0" name=""/>
        <dsp:cNvSpPr/>
      </dsp:nvSpPr>
      <dsp:spPr>
        <a:xfrm>
          <a:off x="4114780" y="1378174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Млекопитающие</a:t>
          </a:r>
          <a:endParaRPr lang="ru-RU" sz="2000" kern="1200" dirty="0"/>
        </a:p>
      </dsp:txBody>
      <dsp:txXfrm>
        <a:off x="4123937" y="1387331"/>
        <a:ext cx="4045724" cy="294328"/>
      </dsp:txXfrm>
    </dsp:sp>
    <dsp:sp modelId="{FD1AC7A1-569D-43D8-88A5-1B951B27C271}">
      <dsp:nvSpPr>
        <dsp:cNvPr id="0" name=""/>
        <dsp:cNvSpPr/>
      </dsp:nvSpPr>
      <dsp:spPr>
        <a:xfrm>
          <a:off x="6101079" y="1690816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30BEF-A982-4E63-A4B4-CC47BE30F7EE}">
      <dsp:nvSpPr>
        <dsp:cNvPr id="0" name=""/>
        <dsp:cNvSpPr/>
      </dsp:nvSpPr>
      <dsp:spPr>
        <a:xfrm>
          <a:off x="4114780" y="1815873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Непарнокопытные</a:t>
          </a:r>
          <a:endParaRPr lang="ru-RU" sz="2000" kern="1200" dirty="0"/>
        </a:p>
      </dsp:txBody>
      <dsp:txXfrm>
        <a:off x="4123937" y="1825030"/>
        <a:ext cx="4045724" cy="294328"/>
      </dsp:txXfrm>
    </dsp:sp>
    <dsp:sp modelId="{35E308ED-A93D-4F7A-9458-0B4E39376BC4}">
      <dsp:nvSpPr>
        <dsp:cNvPr id="0" name=""/>
        <dsp:cNvSpPr/>
      </dsp:nvSpPr>
      <dsp:spPr>
        <a:xfrm>
          <a:off x="6101079" y="2128515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356BC-89AF-46C9-9F3C-184511A0BFCB}">
      <dsp:nvSpPr>
        <dsp:cNvPr id="0" name=""/>
        <dsp:cNvSpPr/>
      </dsp:nvSpPr>
      <dsp:spPr>
        <a:xfrm>
          <a:off x="4114780" y="2253572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Лошадиные</a:t>
          </a:r>
          <a:endParaRPr lang="ru-RU" sz="2000" kern="1200" dirty="0"/>
        </a:p>
      </dsp:txBody>
      <dsp:txXfrm>
        <a:off x="4123937" y="2262729"/>
        <a:ext cx="4045724" cy="294328"/>
      </dsp:txXfrm>
    </dsp:sp>
    <dsp:sp modelId="{877494E6-2E90-4AA9-889E-10C9913B5A94}">
      <dsp:nvSpPr>
        <dsp:cNvPr id="0" name=""/>
        <dsp:cNvSpPr/>
      </dsp:nvSpPr>
      <dsp:spPr>
        <a:xfrm>
          <a:off x="6101079" y="2566215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655ED-44F2-4BF7-956E-9D5E0143E31C}">
      <dsp:nvSpPr>
        <dsp:cNvPr id="0" name=""/>
        <dsp:cNvSpPr/>
      </dsp:nvSpPr>
      <dsp:spPr>
        <a:xfrm>
          <a:off x="4114780" y="2691272"/>
          <a:ext cx="4064038" cy="312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Лошади</a:t>
          </a:r>
          <a:endParaRPr lang="ru-RU" sz="2000" kern="1200" dirty="0"/>
        </a:p>
      </dsp:txBody>
      <dsp:txXfrm>
        <a:off x="4123937" y="2700429"/>
        <a:ext cx="4045724" cy="294328"/>
      </dsp:txXfrm>
    </dsp:sp>
    <dsp:sp modelId="{C8979BD5-209F-4496-B569-9A0982B9FFAE}">
      <dsp:nvSpPr>
        <dsp:cNvPr id="0" name=""/>
        <dsp:cNvSpPr/>
      </dsp:nvSpPr>
      <dsp:spPr>
        <a:xfrm>
          <a:off x="4317841" y="3003914"/>
          <a:ext cx="1828958" cy="125056"/>
        </a:xfrm>
        <a:custGeom>
          <a:avLst/>
          <a:gdLst/>
          <a:ahLst/>
          <a:cxnLst/>
          <a:rect l="0" t="0" r="0" b="0"/>
          <a:pathLst>
            <a:path>
              <a:moveTo>
                <a:pt x="1828958" y="0"/>
              </a:moveTo>
              <a:lnTo>
                <a:pt x="1828958" y="62528"/>
              </a:lnTo>
              <a:lnTo>
                <a:pt x="0" y="62528"/>
              </a:lnTo>
              <a:lnTo>
                <a:pt x="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F8AF8-C727-4C3A-9D18-9FF417F13120}">
      <dsp:nvSpPr>
        <dsp:cNvPr id="0" name=""/>
        <dsp:cNvSpPr/>
      </dsp:nvSpPr>
      <dsp:spPr>
        <a:xfrm>
          <a:off x="4083360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Дикая лошадь</a:t>
          </a:r>
          <a:endParaRPr lang="ru-RU" sz="1600" kern="1200" dirty="0"/>
        </a:p>
      </dsp:txBody>
      <dsp:txXfrm>
        <a:off x="4097095" y="3142706"/>
        <a:ext cx="441493" cy="1133021"/>
      </dsp:txXfrm>
    </dsp:sp>
    <dsp:sp modelId="{7BCC70B8-55EA-48D5-935E-F44B538CDE30}">
      <dsp:nvSpPr>
        <dsp:cNvPr id="0" name=""/>
        <dsp:cNvSpPr/>
      </dsp:nvSpPr>
      <dsp:spPr>
        <a:xfrm>
          <a:off x="4927494" y="3003914"/>
          <a:ext cx="1219305" cy="125056"/>
        </a:xfrm>
        <a:custGeom>
          <a:avLst/>
          <a:gdLst/>
          <a:ahLst/>
          <a:cxnLst/>
          <a:rect l="0" t="0" r="0" b="0"/>
          <a:pathLst>
            <a:path>
              <a:moveTo>
                <a:pt x="1219305" y="0"/>
              </a:moveTo>
              <a:lnTo>
                <a:pt x="1219305" y="62528"/>
              </a:lnTo>
              <a:lnTo>
                <a:pt x="0" y="62528"/>
              </a:lnTo>
              <a:lnTo>
                <a:pt x="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5378E-6963-4ED5-9E2B-7B16DCD3AB08}">
      <dsp:nvSpPr>
        <dsp:cNvPr id="0" name=""/>
        <dsp:cNvSpPr/>
      </dsp:nvSpPr>
      <dsp:spPr>
        <a:xfrm>
          <a:off x="4693012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Кианг</a:t>
          </a:r>
          <a:endParaRPr lang="ru-RU" sz="1800" kern="1200" dirty="0"/>
        </a:p>
      </dsp:txBody>
      <dsp:txXfrm>
        <a:off x="4706747" y="3142706"/>
        <a:ext cx="441493" cy="1133021"/>
      </dsp:txXfrm>
    </dsp:sp>
    <dsp:sp modelId="{9870B8B4-89AE-48A1-AB88-4828177B914B}">
      <dsp:nvSpPr>
        <dsp:cNvPr id="0" name=""/>
        <dsp:cNvSpPr/>
      </dsp:nvSpPr>
      <dsp:spPr>
        <a:xfrm>
          <a:off x="5537147" y="3003914"/>
          <a:ext cx="609652" cy="125056"/>
        </a:xfrm>
        <a:custGeom>
          <a:avLst/>
          <a:gdLst/>
          <a:ahLst/>
          <a:cxnLst/>
          <a:rect l="0" t="0" r="0" b="0"/>
          <a:pathLst>
            <a:path>
              <a:moveTo>
                <a:pt x="609652" y="0"/>
              </a:moveTo>
              <a:lnTo>
                <a:pt x="609652" y="62528"/>
              </a:lnTo>
              <a:lnTo>
                <a:pt x="0" y="62528"/>
              </a:lnTo>
              <a:lnTo>
                <a:pt x="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4054-6C6B-4DD4-9634-7D38D5F9170B}">
      <dsp:nvSpPr>
        <dsp:cNvPr id="0" name=""/>
        <dsp:cNvSpPr/>
      </dsp:nvSpPr>
      <dsp:spPr>
        <a:xfrm>
          <a:off x="5302665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Кулан</a:t>
          </a:r>
          <a:endParaRPr lang="ru-RU" sz="1800" kern="1200" dirty="0"/>
        </a:p>
      </dsp:txBody>
      <dsp:txXfrm>
        <a:off x="5316400" y="3142706"/>
        <a:ext cx="441493" cy="1133021"/>
      </dsp:txXfrm>
    </dsp:sp>
    <dsp:sp modelId="{8B0D79B2-6AC0-417D-BE65-69330FBE582A}">
      <dsp:nvSpPr>
        <dsp:cNvPr id="0" name=""/>
        <dsp:cNvSpPr/>
      </dsp:nvSpPr>
      <dsp:spPr>
        <a:xfrm>
          <a:off x="6101080" y="3003914"/>
          <a:ext cx="91440" cy="125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11880-A35C-428E-8737-EEADB8477103}">
      <dsp:nvSpPr>
        <dsp:cNvPr id="0" name=""/>
        <dsp:cNvSpPr/>
      </dsp:nvSpPr>
      <dsp:spPr>
        <a:xfrm>
          <a:off x="5912318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Дикий осел</a:t>
          </a:r>
          <a:endParaRPr lang="ru-RU" sz="1800" kern="1200" dirty="0"/>
        </a:p>
      </dsp:txBody>
      <dsp:txXfrm>
        <a:off x="5926053" y="3142706"/>
        <a:ext cx="441493" cy="1133021"/>
      </dsp:txXfrm>
    </dsp:sp>
    <dsp:sp modelId="{AE6B4925-A55F-4092-936F-377949DEF049}">
      <dsp:nvSpPr>
        <dsp:cNvPr id="0" name=""/>
        <dsp:cNvSpPr/>
      </dsp:nvSpPr>
      <dsp:spPr>
        <a:xfrm>
          <a:off x="6146800" y="3003914"/>
          <a:ext cx="609652" cy="1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28"/>
              </a:lnTo>
              <a:lnTo>
                <a:pt x="609652" y="62528"/>
              </a:lnTo>
              <a:lnTo>
                <a:pt x="609652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56DCA-C86F-4A80-B44E-0BB22E170935}">
      <dsp:nvSpPr>
        <dsp:cNvPr id="0" name=""/>
        <dsp:cNvSpPr/>
      </dsp:nvSpPr>
      <dsp:spPr>
        <a:xfrm>
          <a:off x="6521970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Горная зебра</a:t>
          </a:r>
          <a:endParaRPr lang="ru-RU" sz="1400" kern="1200" dirty="0"/>
        </a:p>
      </dsp:txBody>
      <dsp:txXfrm>
        <a:off x="6535705" y="3142706"/>
        <a:ext cx="441493" cy="1133021"/>
      </dsp:txXfrm>
    </dsp:sp>
    <dsp:sp modelId="{13CB37AC-DEDA-4DB6-B2DD-C7608FE75281}">
      <dsp:nvSpPr>
        <dsp:cNvPr id="0" name=""/>
        <dsp:cNvSpPr/>
      </dsp:nvSpPr>
      <dsp:spPr>
        <a:xfrm>
          <a:off x="6146800" y="3003914"/>
          <a:ext cx="1219305" cy="1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28"/>
              </a:lnTo>
              <a:lnTo>
                <a:pt x="1219305" y="62528"/>
              </a:lnTo>
              <a:lnTo>
                <a:pt x="1219305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17F8F-FD71-42BB-B552-673A14422305}">
      <dsp:nvSpPr>
        <dsp:cNvPr id="0" name=""/>
        <dsp:cNvSpPr/>
      </dsp:nvSpPr>
      <dsp:spPr>
        <a:xfrm>
          <a:off x="7131623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Пустынная зебра</a:t>
          </a:r>
          <a:endParaRPr lang="ru-RU" sz="1400" kern="1200" dirty="0"/>
        </a:p>
      </dsp:txBody>
      <dsp:txXfrm>
        <a:off x="7145358" y="3142706"/>
        <a:ext cx="441493" cy="1133021"/>
      </dsp:txXfrm>
    </dsp:sp>
    <dsp:sp modelId="{E8FC28E8-8DD6-4D1C-913F-736B49CDB1D4}">
      <dsp:nvSpPr>
        <dsp:cNvPr id="0" name=""/>
        <dsp:cNvSpPr/>
      </dsp:nvSpPr>
      <dsp:spPr>
        <a:xfrm>
          <a:off x="6146800" y="3003914"/>
          <a:ext cx="1828958" cy="125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28"/>
              </a:lnTo>
              <a:lnTo>
                <a:pt x="1828958" y="62528"/>
              </a:lnTo>
              <a:lnTo>
                <a:pt x="1828958" y="1250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6DD5F-D57B-4AB9-87EE-45CD1D3DDEDB}">
      <dsp:nvSpPr>
        <dsp:cNvPr id="0" name=""/>
        <dsp:cNvSpPr/>
      </dsp:nvSpPr>
      <dsp:spPr>
        <a:xfrm>
          <a:off x="7741276" y="3128971"/>
          <a:ext cx="468963" cy="116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Бурчеллова</a:t>
          </a:r>
          <a:r>
            <a:rPr lang="ru-RU" sz="1400" kern="1200" dirty="0" smtClean="0"/>
            <a:t> зебра</a:t>
          </a:r>
          <a:endParaRPr lang="ru-RU" sz="1400" kern="1200" dirty="0"/>
        </a:p>
      </dsp:txBody>
      <dsp:txXfrm>
        <a:off x="7755011" y="3142706"/>
        <a:ext cx="441493" cy="1133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5248" y="1524000"/>
            <a:ext cx="8841504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5250" y="4876800"/>
            <a:ext cx="7164665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024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4777" y="0"/>
            <a:ext cx="679722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6241" y="0"/>
            <a:ext cx="670575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1" y="685800"/>
            <a:ext cx="4268312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71" y="4724400"/>
            <a:ext cx="4268312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8334" y="685801"/>
            <a:ext cx="121951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4151" y="685800"/>
            <a:ext cx="815552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67E0FDD-DFC8-4E26-A83E-1EA5DE3B54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1" y="3429000"/>
            <a:ext cx="96037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0" y="685800"/>
            <a:ext cx="7545765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4151" y="1828800"/>
            <a:ext cx="464940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39" y="1828801"/>
            <a:ext cx="4649413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49" y="1676400"/>
            <a:ext cx="464758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4151" y="2438400"/>
            <a:ext cx="464940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41" y="1676400"/>
            <a:ext cx="464941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8441" y="2438400"/>
            <a:ext cx="4649412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1" y="685800"/>
            <a:ext cx="54863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171" y="0"/>
            <a:ext cx="4884835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635" y="0"/>
            <a:ext cx="4701908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685800"/>
            <a:ext cx="3582333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0" y="685800"/>
            <a:ext cx="5487829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4150" y="4724400"/>
            <a:ext cx="3582333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4151" y="1828800"/>
            <a:ext cx="960370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496" y="6400801"/>
            <a:ext cx="132040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4A15-5369-44C1-9F19-1DD52E93D37B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4151" y="6400801"/>
            <a:ext cx="632624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8332" y="6400801"/>
            <a:ext cx="121952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5E83-3D14-4CD9-9A5F-4962F17F3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16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75248" y="489395"/>
            <a:ext cx="8841504" cy="2290293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Систематическое положение  и эволюция лошадей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308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98" y="381000"/>
            <a:ext cx="6250898" cy="1143000"/>
          </a:xfrm>
        </p:spPr>
        <p:txBody>
          <a:bodyPr/>
          <a:lstStyle/>
          <a:p>
            <a:pPr algn="ctr"/>
            <a:r>
              <a:rPr lang="ru-RU" dirty="0" smtClean="0"/>
              <a:t>Эволюция лошади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14599" y="1828800"/>
            <a:ext cx="6520720" cy="4721902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Эволюция лошадиных началась около 60 млн. лет назад, в третичном периоде кайнозойской эры, и проходила одновременно на Евроазиатском и Американском континентах. Предки лошадей, жившие в Америке, полностью вымерли до прихода человека.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</a:rPr>
              <a:t>Потребовались долгие века, прежде чем живое существо в своём удивительном развитии прошло путь от маленького </a:t>
            </a:r>
            <a:r>
              <a:rPr lang="ru-RU" dirty="0" err="1">
                <a:solidFill>
                  <a:schemeClr val="tx1"/>
                </a:solidFill>
              </a:rPr>
              <a:t>эогиппуса</a:t>
            </a:r>
            <a:r>
              <a:rPr lang="ru-RU" dirty="0">
                <a:solidFill>
                  <a:schemeClr val="tx1"/>
                </a:solidFill>
              </a:rPr>
              <a:t> до современного коня - нашего самого благородного животного и верного помощника человека. Между ними - целая серия древних лошадей - от пятипалой лошадки размером с лисицу до европейского тарпана. Ещё живут на Земле лошадь Пржевальского, куланы и зебры. Но большая их часть - на грани вымирания.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5085" y="0"/>
            <a:ext cx="4292184" cy="68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150" y="381000"/>
            <a:ext cx="10374686" cy="1143000"/>
          </a:xfrm>
        </p:spPr>
        <p:txBody>
          <a:bodyPr/>
          <a:lstStyle/>
          <a:p>
            <a:r>
              <a:rPr lang="ru-RU" dirty="0"/>
              <a:t>Эволюция лошади от </a:t>
            </a:r>
            <a:r>
              <a:rPr lang="en-US" dirty="0"/>
              <a:t>Eohippus </a:t>
            </a:r>
            <a:r>
              <a:rPr lang="ru-RU" dirty="0"/>
              <a:t>до </a:t>
            </a:r>
            <a:r>
              <a:rPr lang="en-US" dirty="0" err="1"/>
              <a:t>Equus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825" y="2091084"/>
            <a:ext cx="5501411" cy="406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5061" y="2091084"/>
            <a:ext cx="5740114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5521_html_685d135c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9562" y="114300"/>
            <a:ext cx="11572876" cy="555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623" y="3398520"/>
            <a:ext cx="8841504" cy="3200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r>
              <a:rPr lang="ru-RU" dirty="0" smtClean="0"/>
              <a:t>Эволюция лошади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184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43824" y="393879"/>
            <a:ext cx="4964982" cy="842493"/>
          </a:xfrm>
        </p:spPr>
        <p:txBody>
          <a:bodyPr/>
          <a:lstStyle/>
          <a:p>
            <a:r>
              <a:rPr lang="ru-RU" dirty="0"/>
              <a:t>Эволюция лошади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5351" y="1581632"/>
            <a:ext cx="7721929" cy="5040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8023538" y="594575"/>
            <a:ext cx="4033414" cy="762000"/>
          </a:xfrm>
        </p:spPr>
        <p:txBody>
          <a:bodyPr/>
          <a:lstStyle/>
          <a:p>
            <a:pPr algn="ctr"/>
            <a:r>
              <a:rPr lang="ru-RU" dirty="0" smtClean="0"/>
              <a:t>Владимир </a:t>
            </a:r>
            <a:r>
              <a:rPr lang="ru-RU" dirty="0" err="1" smtClean="0"/>
              <a:t>Онуфриевич</a:t>
            </a:r>
            <a:r>
              <a:rPr lang="ru-RU" dirty="0" smtClean="0"/>
              <a:t> Ковалевский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19999" y="1581632"/>
            <a:ext cx="364049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7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лошади</a:t>
            </a:r>
            <a:endParaRPr lang="ru-RU" dirty="0"/>
          </a:p>
        </p:txBody>
      </p:sp>
      <p:pic>
        <p:nvPicPr>
          <p:cNvPr id="9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5477"/>
          <a:stretch>
            <a:fillRect/>
          </a:stretch>
        </p:blipFill>
        <p:spPr>
          <a:xfrm>
            <a:off x="5692462" y="253753"/>
            <a:ext cx="6323527" cy="6321880"/>
          </a:xfrm>
        </p:spPr>
      </p:pic>
    </p:spTree>
    <p:extLst>
      <p:ext uri="{BB962C8B-B14F-4D97-AF65-F5344CB8AC3E}">
        <p14:creationId xmlns:p14="http://schemas.microsoft.com/office/powerpoint/2010/main" val="18557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Hyracotherium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focus_hyracotheri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6603" y="1786218"/>
            <a:ext cx="5876180" cy="3904898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Hyracotherium</a:t>
            </a: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dirty="0"/>
              <a:t> жил  на мягкой почве  вблизи  рек. </a:t>
            </a:r>
            <a:r>
              <a:rPr lang="ru-RU" sz="2600" dirty="0" smtClean="0"/>
              <a:t>Имел по </a:t>
            </a:r>
            <a:r>
              <a:rPr lang="ru-RU" sz="2600" dirty="0"/>
              <a:t>четыре пальца на передних  и по три пальца на задних лапах. Коренные  зубы с низкими коронками, адаптированные к тому чтобы  щипать мягкую траву</a:t>
            </a:r>
          </a:p>
        </p:txBody>
      </p:sp>
    </p:spTree>
    <p:extLst>
      <p:ext uri="{BB962C8B-B14F-4D97-AF65-F5344CB8AC3E}">
        <p14:creationId xmlns:p14="http://schemas.microsoft.com/office/powerpoint/2010/main" val="2348729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Mesohippus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uge.101.506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1177" y="2060811"/>
            <a:ext cx="6019151" cy="3357349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6248439" y="2060811"/>
            <a:ext cx="4649413" cy="41113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Mesohippus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/>
              <a:t>среда обитания – </a:t>
            </a:r>
            <a:r>
              <a:rPr lang="ru-RU" dirty="0" smtClean="0"/>
              <a:t>леса </a:t>
            </a:r>
            <a:r>
              <a:rPr lang="ru-RU" dirty="0"/>
              <a:t>и </a:t>
            </a:r>
            <a:r>
              <a:rPr lang="ru-RU" dirty="0" smtClean="0"/>
              <a:t>степи. </a:t>
            </a:r>
            <a:r>
              <a:rPr lang="ru-RU" dirty="0"/>
              <a:t>Быстрота передвижения  важна для бегства от врагов. Хорошо разделены три пальца. Четвертый сильно утолщен.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74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6728" y="1692322"/>
            <a:ext cx="5745708" cy="41489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Meryhippus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merychippus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24" y="1718613"/>
            <a:ext cx="5718356" cy="41362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Meryhippus</a:t>
            </a:r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2400" dirty="0"/>
              <a:t>очень сухая среда обитания. Быстрота бега становится важнее. Появляется редукция 2-го и 4-го пальцев. При беге опора на 3-й палец. Удлинение пястных и плюсневых костей. Удлинение зубов, развитие цемента на коронах.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95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Pliohippus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Field_Museum_Pliohipp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793" y="1561803"/>
            <a:ext cx="5771214" cy="5091492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 err="1">
                <a:solidFill>
                  <a:srgbClr val="FF0000"/>
                </a:solidFill>
              </a:rPr>
              <a:t>Pliohippus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все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ru-RU" sz="2600" dirty="0"/>
              <a:t>больше и больше полагается на скорость бега. Четвертый и второй пальцы редуцированы. Утолщены пястные и плюсневые кости для большей устойчивости. На  3-ем фаланге образуется копыто. 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45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C000"/>
                </a:solidFill>
              </a:rPr>
              <a:t>Equus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Przewalskis Horse 1ma_Aug_20052099-08-03_14-32-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4577" y="1534771"/>
            <a:ext cx="5188487" cy="5088535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Equus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 адаптированы к жизни в сухих степях. Очень быстро бегают. Пястные и плюсневые кости удлинены. Расширенная 3-я фаланга покрыта роговым копытом. Зубы с широкой жевательной поверхностью. Появляется эмаль.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63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1" name="Rectangle 203"/>
          <p:cNvSpPr>
            <a:spLocks noGrp="1" noChangeArrowheads="1"/>
          </p:cNvSpPr>
          <p:nvPr>
            <p:ph type="title"/>
          </p:nvPr>
        </p:nvSpPr>
        <p:spPr>
          <a:xfrm>
            <a:off x="1294150" y="381000"/>
            <a:ext cx="9603701" cy="783332"/>
          </a:xfrm>
        </p:spPr>
        <p:txBody>
          <a:bodyPr>
            <a:noAutofit/>
          </a:bodyPr>
          <a:lstStyle/>
          <a:p>
            <a:r>
              <a:rPr lang="ru-RU" b="1" dirty="0"/>
              <a:t>Систематическое положение лошадей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0699495"/>
              </p:ext>
            </p:extLst>
          </p:nvPr>
        </p:nvGraphicFramePr>
        <p:xfrm>
          <a:off x="642954" y="1285860"/>
          <a:ext cx="5170992" cy="526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48439" y="1285860"/>
            <a:ext cx="5611465" cy="52650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Дикая лошадь (</a:t>
            </a:r>
            <a:r>
              <a:rPr lang="en-US" sz="2000" dirty="0" err="1"/>
              <a:t>Equus</a:t>
            </a:r>
            <a:r>
              <a:rPr lang="en-US" sz="2000" dirty="0"/>
              <a:t> </a:t>
            </a:r>
            <a:r>
              <a:rPr lang="en-US" sz="2000" dirty="0" err="1"/>
              <a:t>ferus</a:t>
            </a:r>
            <a:r>
              <a:rPr lang="en-US" sz="2000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Домашняя лошадь 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 </a:t>
            </a:r>
            <a:r>
              <a:rPr lang="en-US" dirty="0" err="1"/>
              <a:t>caballus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Лошадь Пржевальского 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 </a:t>
            </a:r>
            <a:r>
              <a:rPr lang="en-US" dirty="0" err="1"/>
              <a:t>przewalskii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 err="1"/>
              <a:t>Кианг</a:t>
            </a:r>
            <a:r>
              <a:rPr lang="ru-RU" sz="2000" dirty="0"/>
              <a:t> (</a:t>
            </a:r>
            <a:r>
              <a:rPr lang="en-US" sz="2000" dirty="0" err="1"/>
              <a:t>Equus</a:t>
            </a:r>
            <a:r>
              <a:rPr lang="en-US" sz="2000" dirty="0"/>
              <a:t> kiang)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Кулан (</a:t>
            </a:r>
            <a:r>
              <a:rPr lang="en-US" sz="2000" dirty="0" err="1"/>
              <a:t>Equus</a:t>
            </a:r>
            <a:r>
              <a:rPr lang="en-US" sz="2000" dirty="0"/>
              <a:t> </a:t>
            </a:r>
            <a:r>
              <a:rPr lang="en-US" sz="2000" dirty="0" err="1"/>
              <a:t>hemionus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Дикий осёл (</a:t>
            </a:r>
            <a:r>
              <a:rPr lang="en-US" sz="2000" dirty="0" err="1"/>
              <a:t>Equus</a:t>
            </a:r>
            <a:r>
              <a:rPr lang="en-US" sz="2000" dirty="0"/>
              <a:t> </a:t>
            </a:r>
            <a:r>
              <a:rPr lang="en-US" sz="2000" dirty="0" err="1"/>
              <a:t>asinus</a:t>
            </a:r>
            <a:r>
              <a:rPr lang="en-US" sz="2000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ru-RU" dirty="0"/>
              <a:t>Домашний осёл 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asinus</a:t>
            </a:r>
            <a:r>
              <a:rPr lang="en-US" dirty="0"/>
              <a:t> </a:t>
            </a:r>
            <a:r>
              <a:rPr lang="en-US" dirty="0" err="1"/>
              <a:t>asinus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Горная зебра (</a:t>
            </a:r>
            <a:r>
              <a:rPr lang="en-US" sz="2000" dirty="0" err="1"/>
              <a:t>Equus</a:t>
            </a:r>
            <a:r>
              <a:rPr lang="en-US" sz="2000" dirty="0"/>
              <a:t> zebra)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/>
              <a:t>Пустынная зебра (</a:t>
            </a:r>
            <a:r>
              <a:rPr lang="en-US" sz="2000" dirty="0" err="1"/>
              <a:t>Equus</a:t>
            </a:r>
            <a:r>
              <a:rPr lang="en-US" sz="2000" dirty="0"/>
              <a:t> </a:t>
            </a:r>
            <a:r>
              <a:rPr lang="en-US" sz="2000" dirty="0" err="1"/>
              <a:t>grevyi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2000" dirty="0" err="1"/>
              <a:t>Бурчеллова</a:t>
            </a:r>
            <a:r>
              <a:rPr lang="ru-RU" sz="2000" dirty="0"/>
              <a:t> зебра (</a:t>
            </a:r>
            <a:r>
              <a:rPr lang="en-US" sz="2000" dirty="0" err="1"/>
              <a:t>Equus</a:t>
            </a:r>
            <a:r>
              <a:rPr lang="en-US" sz="2000" dirty="0"/>
              <a:t> quagga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4" name="Содержимое 4"/>
          <p:cNvSpPr txBox="1">
            <a:spLocks/>
          </p:cNvSpPr>
          <p:nvPr/>
        </p:nvSpPr>
        <p:spPr>
          <a:xfrm>
            <a:off x="5095868" y="1285860"/>
            <a:ext cx="6608452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475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Одомашнивание лошадей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Датировка одомашнивания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Контроль </a:t>
            </a:r>
            <a:r>
              <a:rPr lang="ru-RU" dirty="0"/>
              <a:t>человека над размножением и выведение пород, </a:t>
            </a:r>
            <a:r>
              <a:rPr lang="ru-RU" dirty="0" err="1"/>
              <a:t>фенотипически</a:t>
            </a:r>
            <a:r>
              <a:rPr lang="ru-RU" dirty="0"/>
              <a:t> отличающихся от диких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Изменения </a:t>
            </a:r>
            <a:r>
              <a:rPr lang="ru-RU" dirty="0"/>
              <a:t>зубов и </a:t>
            </a:r>
            <a:r>
              <a:rPr lang="ru-RU" dirty="0" smtClean="0"/>
              <a:t>скелета, появление </a:t>
            </a:r>
            <a:r>
              <a:rPr lang="ru-RU" dirty="0"/>
              <a:t>изображений </a:t>
            </a:r>
            <a:r>
              <a:rPr lang="ru-RU" dirty="0" smtClean="0"/>
              <a:t>на артефактах.</a:t>
            </a:r>
          </a:p>
          <a:p>
            <a:r>
              <a:rPr lang="ru-RU" dirty="0" smtClean="0"/>
              <a:t>Использование в качестве источника мяса.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248439" y="1828801"/>
            <a:ext cx="4649413" cy="36659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Начало </a:t>
            </a:r>
            <a:r>
              <a:rPr lang="ru-RU" dirty="0"/>
              <a:t>IV тысячелетия до </a:t>
            </a:r>
            <a:r>
              <a:rPr lang="ru-RU" dirty="0" smtClean="0"/>
              <a:t>н.э. – следы удил на зубах;</a:t>
            </a:r>
          </a:p>
          <a:p>
            <a:r>
              <a:rPr lang="ru-RU" dirty="0" smtClean="0"/>
              <a:t>Вторая половина III тысячелетие </a:t>
            </a:r>
            <a:r>
              <a:rPr lang="ru-RU" dirty="0"/>
              <a:t>до н. э. </a:t>
            </a:r>
            <a:r>
              <a:rPr lang="ru-RU" dirty="0" smtClean="0"/>
              <a:t>– домашние </a:t>
            </a:r>
            <a:r>
              <a:rPr lang="ru-RU" dirty="0"/>
              <a:t>породы лошадей </a:t>
            </a:r>
            <a:endParaRPr lang="ru-RU" dirty="0" smtClean="0"/>
          </a:p>
          <a:p>
            <a:r>
              <a:rPr lang="ru-RU" dirty="0" smtClean="0"/>
              <a:t>Вторая половина </a:t>
            </a:r>
            <a:r>
              <a:rPr lang="ru-RU" dirty="0"/>
              <a:t>IV и до конца III тысячелетия до </a:t>
            </a:r>
            <a:r>
              <a:rPr lang="ru-RU" dirty="0" smtClean="0"/>
              <a:t>н.э</a:t>
            </a:r>
            <a:r>
              <a:rPr lang="ru-RU" dirty="0"/>
              <a:t>. </a:t>
            </a:r>
            <a:r>
              <a:rPr lang="ru-RU" dirty="0" smtClean="0"/>
              <a:t>– домашняя </a:t>
            </a:r>
            <a:r>
              <a:rPr lang="ru-RU" dirty="0"/>
              <a:t>лошадь стала частью культуры многих </a:t>
            </a:r>
            <a:r>
              <a:rPr lang="ru-RU" dirty="0" smtClean="0"/>
              <a:t>народов, было </a:t>
            </a:r>
            <a:r>
              <a:rPr lang="ru-RU" dirty="0"/>
              <a:t>изобретено </a:t>
            </a:r>
            <a:r>
              <a:rPr lang="ru-RU" dirty="0" smtClean="0"/>
              <a:t>ярмо.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2281" y="5494763"/>
            <a:ext cx="99038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 </a:t>
            </a:r>
            <a:r>
              <a:rPr lang="ru-RU" sz="2200" dirty="0"/>
              <a:t>сегодняшний день самой древней культурой, приручившей лошадь, может считаться </a:t>
            </a:r>
            <a:r>
              <a:rPr lang="ru-RU" sz="2200" dirty="0" err="1"/>
              <a:t>ботайская</a:t>
            </a:r>
            <a:r>
              <a:rPr lang="ru-RU" sz="2200" dirty="0"/>
              <a:t> культура, существовавшая между 3700 и 3000 гг. до н. э. на севере современного </a:t>
            </a:r>
            <a:r>
              <a:rPr lang="ru-RU" sz="2200" dirty="0" smtClean="0"/>
              <a:t>Казахстана.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785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83990"/>
              </p:ext>
            </p:extLst>
          </p:nvPr>
        </p:nvGraphicFramePr>
        <p:xfrm>
          <a:off x="1293813" y="1828800"/>
          <a:ext cx="96043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0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Систематическое положение лошадей</a:t>
            </a:r>
          </a:p>
        </p:txBody>
      </p:sp>
    </p:spTree>
    <p:extLst>
      <p:ext uri="{BB962C8B-B14F-4D97-AF65-F5344CB8AC3E}">
        <p14:creationId xmlns:p14="http://schemas.microsoft.com/office/powerpoint/2010/main" val="29052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Эквиды</a:t>
            </a:r>
            <a:r>
              <a:rPr lang="ru-RU" dirty="0" smtClean="0"/>
              <a:t>: кулан 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hemionus</a:t>
            </a:r>
            <a:r>
              <a:rPr lang="ru-RU" dirty="0" smtClean="0"/>
              <a:t>) и </a:t>
            </a:r>
            <a:r>
              <a:rPr lang="ru-RU" dirty="0" err="1" smtClean="0"/>
              <a:t>кианг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 err="1"/>
              <a:t>Equus</a:t>
            </a:r>
            <a:r>
              <a:rPr lang="en-US" dirty="0"/>
              <a:t> kiang</a:t>
            </a:r>
            <a:r>
              <a:rPr lang="ru-RU" dirty="0"/>
              <a:t>)</a:t>
            </a:r>
          </a:p>
        </p:txBody>
      </p:sp>
      <p:pic>
        <p:nvPicPr>
          <p:cNvPr id="10" name="Содержимое 9" descr="кула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000" y="1946400"/>
            <a:ext cx="6048000" cy="4032000"/>
          </a:xfrm>
        </p:spPr>
      </p:pic>
      <p:pic>
        <p:nvPicPr>
          <p:cNvPr id="11" name="Содержимое 10" descr="кианг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2000" y="1964400"/>
            <a:ext cx="5328000" cy="3996000"/>
          </a:xfrm>
        </p:spPr>
      </p:pic>
    </p:spTree>
    <p:extLst>
      <p:ext uri="{BB962C8B-B14F-4D97-AF65-F5344CB8AC3E}">
        <p14:creationId xmlns:p14="http://schemas.microsoft.com/office/powerpoint/2010/main" val="3606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Эквиды</a:t>
            </a:r>
            <a:r>
              <a:rPr lang="ru-RU" dirty="0" smtClean="0"/>
              <a:t>: дикий осел</a:t>
            </a:r>
            <a:endParaRPr lang="ru-RU" dirty="0"/>
          </a:p>
        </p:txBody>
      </p:sp>
      <p:pic>
        <p:nvPicPr>
          <p:cNvPr id="7" name="Содержимое 6" descr="осел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 flipH="1">
            <a:off x="5677972" y="1181398"/>
            <a:ext cx="6317018" cy="4495204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asinus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0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2743" y="545698"/>
            <a:ext cx="4071966" cy="785818"/>
          </a:xfrm>
        </p:spPr>
        <p:txBody>
          <a:bodyPr/>
          <a:lstStyle/>
          <a:p>
            <a:r>
              <a:rPr lang="ru-RU" dirty="0" err="1" smtClean="0"/>
              <a:t>Эквиды</a:t>
            </a:r>
            <a:r>
              <a:rPr lang="ru-RU" dirty="0" smtClean="0"/>
              <a:t>: зебры</a:t>
            </a:r>
            <a:endParaRPr lang="ru-RU" dirty="0"/>
          </a:p>
        </p:txBody>
      </p:sp>
      <p:pic>
        <p:nvPicPr>
          <p:cNvPr id="1026" name="Picture 2" descr="C:\Users\300 Гигиена\YandexDisk\Документы\Коневодство\Исх\Эволюция лошади\бурчеллова зебра.jpg"/>
          <p:cNvPicPr>
            <a:picLocks noChangeAspect="1" noChangeArrowheads="1"/>
          </p:cNvPicPr>
          <p:nvPr/>
        </p:nvPicPr>
        <p:blipFill>
          <a:blip r:embed="rId2"/>
          <a:srcRect l="8605" t="1894" r="3619" b="1836"/>
          <a:stretch>
            <a:fillRect/>
          </a:stretch>
        </p:blipFill>
        <p:spPr bwMode="auto">
          <a:xfrm>
            <a:off x="593603" y="1643050"/>
            <a:ext cx="5110249" cy="373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300 Гигиена\YandexDisk\Документы\Коневодство\Исх\Эволюция лошади\горная зебра.jpg"/>
          <p:cNvPicPr>
            <a:picLocks noChangeAspect="1" noChangeArrowheads="1"/>
          </p:cNvPicPr>
          <p:nvPr/>
        </p:nvPicPr>
        <p:blipFill>
          <a:blip r:embed="rId3"/>
          <a:srcRect l="2947" t="7500" r="18182" b="1176"/>
          <a:stretch>
            <a:fillRect/>
          </a:stretch>
        </p:blipFill>
        <p:spPr bwMode="auto">
          <a:xfrm>
            <a:off x="7293190" y="285728"/>
            <a:ext cx="348596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300 Гигиена\YandexDisk\Документы\Коневодство\Исх\Эволюция лошади\зебра грев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0222" y="3786190"/>
            <a:ext cx="357190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020" y="5593480"/>
            <a:ext cx="59934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Саванная (</a:t>
            </a:r>
            <a:r>
              <a:rPr lang="ru-RU" sz="2400" dirty="0" err="1" smtClean="0"/>
              <a:t>Бурчеллова</a:t>
            </a:r>
            <a:r>
              <a:rPr lang="ru-RU" sz="2400" dirty="0" smtClean="0"/>
              <a:t>) </a:t>
            </a:r>
            <a:r>
              <a:rPr lang="en-US" sz="2400" dirty="0"/>
              <a:t>(</a:t>
            </a:r>
            <a:r>
              <a:rPr lang="en-US" sz="2400" dirty="0" err="1"/>
              <a:t>Equus</a:t>
            </a:r>
            <a:r>
              <a:rPr lang="en-US" sz="2400" dirty="0"/>
              <a:t> quagga)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52992" y="3145196"/>
            <a:ext cx="51663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Горная (</a:t>
            </a:r>
            <a:r>
              <a:rPr lang="ru-RU" sz="2400" dirty="0" err="1" smtClean="0"/>
              <a:t>Хартмана</a:t>
            </a:r>
            <a:r>
              <a:rPr lang="ru-RU" sz="2400" dirty="0" smtClean="0"/>
              <a:t>) </a:t>
            </a:r>
            <a:r>
              <a:rPr lang="en-US" sz="2400" dirty="0"/>
              <a:t>(</a:t>
            </a:r>
            <a:r>
              <a:rPr lang="en-US" sz="2400" dirty="0" err="1"/>
              <a:t>Equus</a:t>
            </a:r>
            <a:r>
              <a:rPr lang="en-US" sz="2400" dirty="0"/>
              <a:t> zebra)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2992" y="6383718"/>
            <a:ext cx="518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Пустынная (</a:t>
            </a:r>
            <a:r>
              <a:rPr lang="ru-RU" sz="2400" dirty="0" err="1"/>
              <a:t>Греви</a:t>
            </a:r>
            <a:r>
              <a:rPr lang="ru-RU" sz="2400" dirty="0" smtClean="0"/>
              <a:t>) </a:t>
            </a:r>
            <a:r>
              <a:rPr lang="en-US" sz="2400" dirty="0"/>
              <a:t>(</a:t>
            </a:r>
            <a:r>
              <a:rPr lang="en-US" sz="2400" dirty="0" err="1"/>
              <a:t>Equus</a:t>
            </a:r>
            <a:r>
              <a:rPr lang="en-US" sz="2400" dirty="0"/>
              <a:t> </a:t>
            </a:r>
            <a:r>
              <a:rPr lang="en-US" sz="2400" dirty="0" err="1"/>
              <a:t>grevyi</a:t>
            </a:r>
            <a:r>
              <a:rPr lang="en-US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04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Эквиды</a:t>
            </a:r>
            <a:r>
              <a:rPr lang="ru-RU" dirty="0" smtClean="0"/>
              <a:t>: лошадь Пржевальского</a:t>
            </a:r>
            <a:endParaRPr lang="ru-RU" dirty="0"/>
          </a:p>
        </p:txBody>
      </p:sp>
      <p:pic>
        <p:nvPicPr>
          <p:cNvPr id="7" name="Содержимое 6" descr="лошадь пржевальского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72" r="1247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 </a:t>
            </a:r>
            <a:r>
              <a:rPr lang="en-US" dirty="0" err="1"/>
              <a:t>przewalskii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276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Эквиды</a:t>
            </a:r>
            <a:r>
              <a:rPr lang="ru-RU" dirty="0" smtClean="0"/>
              <a:t>: тарпан </a:t>
            </a:r>
            <a:r>
              <a:rPr lang="en-US" dirty="0"/>
              <a:t>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)</a:t>
            </a:r>
            <a:r>
              <a:rPr lang="ru-RU" dirty="0" smtClean="0"/>
              <a:t> и коник </a:t>
            </a:r>
            <a:r>
              <a:rPr lang="en-US" dirty="0" smtClean="0"/>
              <a:t>(</a:t>
            </a:r>
            <a:r>
              <a:rPr lang="en-US" dirty="0" err="1"/>
              <a:t>Equus</a:t>
            </a:r>
            <a:r>
              <a:rPr lang="en-US" dirty="0"/>
              <a:t> </a:t>
            </a:r>
            <a:r>
              <a:rPr lang="en-US" dirty="0" err="1"/>
              <a:t>ferus</a:t>
            </a:r>
            <a:r>
              <a:rPr lang="en-US" dirty="0"/>
              <a:t> </a:t>
            </a:r>
            <a:r>
              <a:rPr lang="en-US" dirty="0" err="1"/>
              <a:t>caballus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8" name="Содержимое 7" descr="0002-001-Tarp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105" y="2071677"/>
            <a:ext cx="5775029" cy="4042520"/>
          </a:xfrm>
        </p:spPr>
      </p:pic>
      <p:pic>
        <p:nvPicPr>
          <p:cNvPr id="9" name="Содержимое 8" descr="коник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836" y="2071677"/>
            <a:ext cx="5576905" cy="4042520"/>
          </a:xfrm>
        </p:spPr>
      </p:pic>
    </p:spTree>
    <p:extLst>
      <p:ext uri="{BB962C8B-B14F-4D97-AF65-F5344CB8AC3E}">
        <p14:creationId xmlns:p14="http://schemas.microsoft.com/office/powerpoint/2010/main" val="38836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Наскальный рисунок лошади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33" y="1447800"/>
            <a:ext cx="6198517" cy="39624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Пещера Ласко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A7A9EB98-D38F-4ACC-8F04-6C58F650F002}" vid="{5633887A-5B09-437D-A878-713DC99FE7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569</TotalTime>
  <Words>598</Words>
  <Application>Microsoft Office PowerPoint</Application>
  <PresentationFormat>Широкоэкранный</PresentationFormat>
  <Paragraphs>81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Century</vt:lpstr>
      <vt:lpstr>Тема1</vt:lpstr>
      <vt:lpstr>Систематическое положение  и эволюция лошадей</vt:lpstr>
      <vt:lpstr>Систематическое положение лошадей</vt:lpstr>
      <vt:lpstr>Систематическое положение лошадей</vt:lpstr>
      <vt:lpstr>Эквиды: кулан (Equus hemionus) и кианг (Equus kiang)</vt:lpstr>
      <vt:lpstr>Эквиды: дикий осел</vt:lpstr>
      <vt:lpstr>Эквиды: зебры</vt:lpstr>
      <vt:lpstr>Эквиды: лошадь Пржевальского</vt:lpstr>
      <vt:lpstr>Эквиды: тарпан (Equus ferus) и коник (Equus ferus caballus)</vt:lpstr>
      <vt:lpstr>Наскальный рисунок лошади</vt:lpstr>
      <vt:lpstr>Эволюция лошади</vt:lpstr>
      <vt:lpstr>Эволюция лошади от Eohippus до Equus</vt:lpstr>
      <vt:lpstr>Эволюция лошади</vt:lpstr>
      <vt:lpstr>Эволюция лошади</vt:lpstr>
      <vt:lpstr>Эволюция лошади</vt:lpstr>
      <vt:lpstr>Hyracotherium</vt:lpstr>
      <vt:lpstr>Mesohippus</vt:lpstr>
      <vt:lpstr>Meryhippus</vt:lpstr>
      <vt:lpstr>Pliohippus</vt:lpstr>
      <vt:lpstr>Equus</vt:lpstr>
      <vt:lpstr>Одомашнивание лошадей</vt:lpstr>
      <vt:lpstr>Датировка одомашнивания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Систематическое положение  и эволюция лошадей</dc:title>
  <dc:creator>пк</dc:creator>
  <cp:lastModifiedBy>Учетная запись Майкрософт</cp:lastModifiedBy>
  <cp:revision>22</cp:revision>
  <dcterms:created xsi:type="dcterms:W3CDTF">2016-03-11T05:36:15Z</dcterms:created>
  <dcterms:modified xsi:type="dcterms:W3CDTF">2024-02-25T16:21:51Z</dcterms:modified>
</cp:coreProperties>
</file>