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6" r:id="rId10"/>
    <p:sldId id="292" r:id="rId11"/>
    <p:sldId id="293" r:id="rId12"/>
    <p:sldId id="295" r:id="rId13"/>
    <p:sldId id="297" r:id="rId14"/>
    <p:sldId id="319" r:id="rId15"/>
    <p:sldId id="318" r:id="rId16"/>
    <p:sldId id="322" r:id="rId17"/>
    <p:sldId id="323" r:id="rId18"/>
    <p:sldId id="320" r:id="rId19"/>
    <p:sldId id="298" r:id="rId20"/>
    <p:sldId id="294" r:id="rId21"/>
    <p:sldId id="300" r:id="rId22"/>
    <p:sldId id="301" r:id="rId23"/>
    <p:sldId id="302" r:id="rId24"/>
    <p:sldId id="304" r:id="rId25"/>
    <p:sldId id="303" r:id="rId26"/>
    <p:sldId id="305" r:id="rId27"/>
    <p:sldId id="306" r:id="rId28"/>
    <p:sldId id="307" r:id="rId29"/>
    <p:sldId id="309" r:id="rId30"/>
    <p:sldId id="310" r:id="rId31"/>
    <p:sldId id="308" r:id="rId32"/>
    <p:sldId id="312" r:id="rId33"/>
    <p:sldId id="313" r:id="rId34"/>
    <p:sldId id="314" r:id="rId35"/>
    <p:sldId id="315" r:id="rId36"/>
    <p:sldId id="316" r:id="rId37"/>
    <p:sldId id="317" r:id="rId38"/>
    <p:sldId id="27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133"/>
    <a:srgbClr val="EAE0B5"/>
    <a:srgbClr val="643F07"/>
    <a:srgbClr val="EA0A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D9C977-6A40-4D48-A914-A643640286EC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C6F26DA-3761-453A-A533-0F1EDE4140CD}">
      <dgm:prSet phldrT="[Текст]" custT="1"/>
      <dgm:spPr/>
      <dgm:t>
        <a:bodyPr/>
        <a:lstStyle/>
        <a:p>
          <a:r>
            <a:rPr lang="ru-RU" sz="2400" dirty="0" smtClean="0"/>
            <a:t>Сено</a:t>
          </a:r>
          <a:endParaRPr lang="ru-RU" sz="2400" dirty="0"/>
        </a:p>
      </dgm:t>
    </dgm:pt>
    <dgm:pt modelId="{BBDF6BE6-30EC-4862-9169-3444E973749E}" type="parTrans" cxnId="{426B5B44-74AB-4ABF-B412-3D8D0CBEBE4C}">
      <dgm:prSet/>
      <dgm:spPr/>
      <dgm:t>
        <a:bodyPr/>
        <a:lstStyle/>
        <a:p>
          <a:endParaRPr lang="ru-RU" sz="2400"/>
        </a:p>
      </dgm:t>
    </dgm:pt>
    <dgm:pt modelId="{0B2F2957-0A1E-4727-98C0-86658AA82473}" type="sibTrans" cxnId="{426B5B44-74AB-4ABF-B412-3D8D0CBEBE4C}">
      <dgm:prSet/>
      <dgm:spPr/>
      <dgm:t>
        <a:bodyPr/>
        <a:lstStyle/>
        <a:p>
          <a:endParaRPr lang="ru-RU" sz="2400"/>
        </a:p>
      </dgm:t>
    </dgm:pt>
    <dgm:pt modelId="{4EA8639A-910D-4EC7-B672-C646DFDF9013}">
      <dgm:prSet phldrT="[Текст]" custT="1"/>
      <dgm:spPr/>
      <dgm:t>
        <a:bodyPr/>
        <a:lstStyle/>
        <a:p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Посевное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758958-46F7-489C-8C63-14B485976762}" type="parTrans" cxnId="{481379D2-0FF0-42DD-9B13-EC9669E9A2F1}">
      <dgm:prSet/>
      <dgm:spPr/>
      <dgm:t>
        <a:bodyPr/>
        <a:lstStyle/>
        <a:p>
          <a:endParaRPr lang="ru-RU" sz="2400"/>
        </a:p>
      </dgm:t>
    </dgm:pt>
    <dgm:pt modelId="{D5D77A63-68C2-4A83-A295-3081ECD4BA54}" type="sibTrans" cxnId="{481379D2-0FF0-42DD-9B13-EC9669E9A2F1}">
      <dgm:prSet/>
      <dgm:spPr/>
      <dgm:t>
        <a:bodyPr/>
        <a:lstStyle/>
        <a:p>
          <a:endParaRPr lang="ru-RU" sz="2400"/>
        </a:p>
      </dgm:t>
    </dgm:pt>
    <dgm:pt modelId="{059C118B-88E0-4F46-B7DA-63209F870166}">
      <dgm:prSet phldrT="[Текст]" custT="1"/>
      <dgm:spPr/>
      <dgm:t>
        <a:bodyPr/>
        <a:lstStyle/>
        <a:p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Природных сенокосов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D2AA32-DAB5-4A8B-83AB-30ACCB539595}" type="parTrans" cxnId="{7DE397D8-8D59-4F5F-9F1B-1B1458642A56}">
      <dgm:prSet/>
      <dgm:spPr/>
      <dgm:t>
        <a:bodyPr/>
        <a:lstStyle/>
        <a:p>
          <a:endParaRPr lang="ru-RU" sz="2400"/>
        </a:p>
      </dgm:t>
    </dgm:pt>
    <dgm:pt modelId="{109E35F7-E4F1-4E6D-A066-8AD0D9E5475D}" type="sibTrans" cxnId="{7DE397D8-8D59-4F5F-9F1B-1B1458642A56}">
      <dgm:prSet/>
      <dgm:spPr/>
      <dgm:t>
        <a:bodyPr/>
        <a:lstStyle/>
        <a:p>
          <a:endParaRPr lang="ru-RU" sz="2400"/>
        </a:p>
      </dgm:t>
    </dgm:pt>
    <dgm:pt modelId="{6C5918F7-348C-48AE-A818-12CC0981640B}">
      <dgm:prSet phldrT="[Текст]" custT="1"/>
      <dgm:spPr/>
      <dgm:t>
        <a:bodyPr/>
        <a:lstStyle/>
        <a:p>
          <a:r>
            <a:rPr lang="en-US" sz="2400" dirty="0" smtClean="0"/>
            <a:t>I </a:t>
          </a:r>
          <a:r>
            <a:rPr lang="ru-RU" sz="2400" dirty="0" smtClean="0"/>
            <a:t>тип</a:t>
          </a:r>
          <a:endParaRPr lang="ru-RU" sz="2400" dirty="0"/>
        </a:p>
      </dgm:t>
    </dgm:pt>
    <dgm:pt modelId="{A0B65967-420D-48D7-AA93-782DDF8180DD}" type="parTrans" cxnId="{146D92AD-4606-4645-B4BD-D98FECF8A5C0}">
      <dgm:prSet/>
      <dgm:spPr/>
      <dgm:t>
        <a:bodyPr/>
        <a:lstStyle/>
        <a:p>
          <a:endParaRPr lang="ru-RU" sz="2400"/>
        </a:p>
      </dgm:t>
    </dgm:pt>
    <dgm:pt modelId="{B54CC300-61DE-4ED8-9FAD-22FA1012427D}" type="sibTrans" cxnId="{146D92AD-4606-4645-B4BD-D98FECF8A5C0}">
      <dgm:prSet/>
      <dgm:spPr/>
      <dgm:t>
        <a:bodyPr/>
        <a:lstStyle/>
        <a:p>
          <a:endParaRPr lang="ru-RU" sz="2400"/>
        </a:p>
      </dgm:t>
    </dgm:pt>
    <dgm:pt modelId="{1F0C7E36-1619-478F-AA51-FCD6FA68D1ED}">
      <dgm:prSet phldrT="[Текст]" custT="1"/>
      <dgm:spPr/>
      <dgm:t>
        <a:bodyPr/>
        <a:lstStyle/>
        <a:p>
          <a:r>
            <a:rPr lang="en-US" sz="2400" dirty="0" smtClean="0"/>
            <a:t>II</a:t>
          </a:r>
          <a:r>
            <a:rPr lang="ru-RU" sz="2400" dirty="0" smtClean="0"/>
            <a:t> тип</a:t>
          </a:r>
          <a:endParaRPr lang="ru-RU" sz="2400" dirty="0"/>
        </a:p>
      </dgm:t>
    </dgm:pt>
    <dgm:pt modelId="{694C80BD-F226-4BCE-B062-4CEEF810676A}" type="parTrans" cxnId="{785997B4-F847-4172-8DDA-54E4533FC0B9}">
      <dgm:prSet/>
      <dgm:spPr/>
      <dgm:t>
        <a:bodyPr/>
        <a:lstStyle/>
        <a:p>
          <a:endParaRPr lang="ru-RU" sz="2400"/>
        </a:p>
      </dgm:t>
    </dgm:pt>
    <dgm:pt modelId="{A37EEB59-50C7-4C1A-B155-30DBC036120C}" type="sibTrans" cxnId="{785997B4-F847-4172-8DDA-54E4533FC0B9}">
      <dgm:prSet/>
      <dgm:spPr/>
      <dgm:t>
        <a:bodyPr/>
        <a:lstStyle/>
        <a:p>
          <a:endParaRPr lang="ru-RU" sz="2400"/>
        </a:p>
      </dgm:t>
    </dgm:pt>
    <dgm:pt modelId="{60C1A361-6A9A-4ED2-90A9-5C006FEB7941}">
      <dgm:prSet phldrT="[Текст]" custT="1"/>
      <dgm:spPr/>
      <dgm:t>
        <a:bodyPr/>
        <a:lstStyle/>
        <a:p>
          <a:r>
            <a:rPr lang="ru-RU" sz="2400" dirty="0" smtClean="0"/>
            <a:t>Бобовое</a:t>
          </a:r>
          <a:endParaRPr lang="ru-RU" sz="2400" dirty="0"/>
        </a:p>
      </dgm:t>
    </dgm:pt>
    <dgm:pt modelId="{DA7607F1-CD2D-4666-947F-EFA7820A3A44}" type="parTrans" cxnId="{B3FD7430-7981-455F-859E-6A90D6DA7AE3}">
      <dgm:prSet/>
      <dgm:spPr/>
      <dgm:t>
        <a:bodyPr/>
        <a:lstStyle/>
        <a:p>
          <a:endParaRPr lang="ru-RU" sz="2400"/>
        </a:p>
      </dgm:t>
    </dgm:pt>
    <dgm:pt modelId="{0058D734-5A84-46CB-AF7C-4B10303C2A6F}" type="sibTrans" cxnId="{B3FD7430-7981-455F-859E-6A90D6DA7AE3}">
      <dgm:prSet/>
      <dgm:spPr/>
      <dgm:t>
        <a:bodyPr/>
        <a:lstStyle/>
        <a:p>
          <a:endParaRPr lang="ru-RU" sz="2400"/>
        </a:p>
      </dgm:t>
    </dgm:pt>
    <dgm:pt modelId="{02C8B121-2355-47A0-913D-035747E25C4C}">
      <dgm:prSet phldrT="[Текст]" custT="1"/>
      <dgm:spPr/>
      <dgm:t>
        <a:bodyPr/>
        <a:lstStyle/>
        <a:p>
          <a:r>
            <a:rPr lang="ru-RU" sz="2400" dirty="0" smtClean="0"/>
            <a:t>Злаково-бобовое</a:t>
          </a:r>
          <a:endParaRPr lang="ru-RU" sz="2400" dirty="0"/>
        </a:p>
      </dgm:t>
    </dgm:pt>
    <dgm:pt modelId="{BFADB167-0C2F-4215-8207-130376DC1E0A}" type="parTrans" cxnId="{01D7FC34-0BB6-43E6-9D15-769194609243}">
      <dgm:prSet/>
      <dgm:spPr/>
      <dgm:t>
        <a:bodyPr/>
        <a:lstStyle/>
        <a:p>
          <a:endParaRPr lang="ru-RU" sz="2400"/>
        </a:p>
      </dgm:t>
    </dgm:pt>
    <dgm:pt modelId="{4E86BC37-8C61-4479-BFD5-6D3F97F6112E}" type="sibTrans" cxnId="{01D7FC34-0BB6-43E6-9D15-769194609243}">
      <dgm:prSet/>
      <dgm:spPr/>
      <dgm:t>
        <a:bodyPr/>
        <a:lstStyle/>
        <a:p>
          <a:endParaRPr lang="ru-RU" sz="2400"/>
        </a:p>
      </dgm:t>
    </dgm:pt>
    <dgm:pt modelId="{BB09F979-BA7A-4275-ABF4-02D727004E33}">
      <dgm:prSet phldrT="[Текст]" custT="1"/>
      <dgm:spPr/>
      <dgm:t>
        <a:bodyPr/>
        <a:lstStyle/>
        <a:p>
          <a:r>
            <a:rPr lang="ru-RU" sz="2000" dirty="0" smtClean="0"/>
            <a:t>Многолетних злаков</a:t>
          </a:r>
          <a:endParaRPr lang="ru-RU" sz="2000" dirty="0"/>
        </a:p>
      </dgm:t>
    </dgm:pt>
    <dgm:pt modelId="{4D1EA991-63A0-4743-A8A0-9C9BC8319D69}" type="parTrans" cxnId="{1BC7B696-84AE-414A-ADC9-B3FB1ED9E78A}">
      <dgm:prSet/>
      <dgm:spPr/>
      <dgm:t>
        <a:bodyPr/>
        <a:lstStyle/>
        <a:p>
          <a:endParaRPr lang="ru-RU" sz="2400"/>
        </a:p>
      </dgm:t>
    </dgm:pt>
    <dgm:pt modelId="{778B2AD7-51AA-482A-AB2E-E8F16D3E405B}" type="sibTrans" cxnId="{1BC7B696-84AE-414A-ADC9-B3FB1ED9E78A}">
      <dgm:prSet/>
      <dgm:spPr/>
      <dgm:t>
        <a:bodyPr/>
        <a:lstStyle/>
        <a:p>
          <a:endParaRPr lang="ru-RU" sz="2400"/>
        </a:p>
      </dgm:t>
    </dgm:pt>
    <dgm:pt modelId="{921ED2B6-51FF-433A-B204-2C8696764285}">
      <dgm:prSet phldrT="[Текст]" custT="1"/>
      <dgm:spPr/>
      <dgm:t>
        <a:bodyPr/>
        <a:lstStyle/>
        <a:p>
          <a:r>
            <a:rPr lang="ru-RU" sz="2000" dirty="0" smtClean="0"/>
            <a:t>Однолетних злаков</a:t>
          </a:r>
          <a:endParaRPr lang="ru-RU" sz="2000" dirty="0"/>
        </a:p>
      </dgm:t>
    </dgm:pt>
    <dgm:pt modelId="{DE96511E-36E5-4C70-9A4B-AFDE086E9F72}" type="parTrans" cxnId="{21FA39BF-0C6B-41F0-99A3-BBF2D0ED5634}">
      <dgm:prSet/>
      <dgm:spPr/>
      <dgm:t>
        <a:bodyPr/>
        <a:lstStyle/>
        <a:p>
          <a:endParaRPr lang="ru-RU" sz="2400"/>
        </a:p>
      </dgm:t>
    </dgm:pt>
    <dgm:pt modelId="{0193CEC4-6FF6-442C-8156-D91CDAF62C7E}" type="sibTrans" cxnId="{21FA39BF-0C6B-41F0-99A3-BBF2D0ED5634}">
      <dgm:prSet/>
      <dgm:spPr/>
      <dgm:t>
        <a:bodyPr/>
        <a:lstStyle/>
        <a:p>
          <a:endParaRPr lang="ru-RU" sz="2400"/>
        </a:p>
      </dgm:t>
    </dgm:pt>
    <dgm:pt modelId="{B717E537-DEEC-49D1-A5C0-542506308CFE}">
      <dgm:prSet phldrT="[Текст]" custT="1"/>
      <dgm:spPr/>
      <dgm:t>
        <a:bodyPr/>
        <a:lstStyle/>
        <a:p>
          <a:r>
            <a:rPr lang="ru-RU" sz="1900" dirty="0" smtClean="0"/>
            <a:t>Горное, суходольных лугов, заливных лугов, лесное, болотное, степное</a:t>
          </a:r>
          <a:endParaRPr lang="ru-RU" sz="1900" dirty="0"/>
        </a:p>
      </dgm:t>
    </dgm:pt>
    <dgm:pt modelId="{B66C84F3-5634-42B4-9076-32F991301B48}" type="parTrans" cxnId="{0DA78333-314D-4CF0-8ED2-1A57C68A54DE}">
      <dgm:prSet/>
      <dgm:spPr/>
      <dgm:t>
        <a:bodyPr/>
        <a:lstStyle/>
        <a:p>
          <a:endParaRPr lang="ru-RU" sz="2400"/>
        </a:p>
      </dgm:t>
    </dgm:pt>
    <dgm:pt modelId="{571B690C-FFA0-4CBA-A493-4737E836F0C9}" type="sibTrans" cxnId="{0DA78333-314D-4CF0-8ED2-1A57C68A54DE}">
      <dgm:prSet/>
      <dgm:spPr/>
      <dgm:t>
        <a:bodyPr/>
        <a:lstStyle/>
        <a:p>
          <a:endParaRPr lang="ru-RU" sz="2400"/>
        </a:p>
      </dgm:t>
    </dgm:pt>
    <dgm:pt modelId="{66ABD8D2-AB6F-4F30-BFAB-E13FAE7E29D6}" type="pres">
      <dgm:prSet presAssocID="{4CD9C977-6A40-4D48-A914-A643640286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A1C83CE-002B-4371-98F5-F345D5555F3B}" type="pres">
      <dgm:prSet presAssocID="{6C6F26DA-3761-453A-A533-0F1EDE4140CD}" presName="hierRoot1" presStyleCnt="0">
        <dgm:presLayoutVars>
          <dgm:hierBranch val="init"/>
        </dgm:presLayoutVars>
      </dgm:prSet>
      <dgm:spPr/>
    </dgm:pt>
    <dgm:pt modelId="{913D40C9-FFDB-40D2-A1F5-E917EB64980E}" type="pres">
      <dgm:prSet presAssocID="{6C6F26DA-3761-453A-A533-0F1EDE4140CD}" presName="rootComposite1" presStyleCnt="0"/>
      <dgm:spPr/>
    </dgm:pt>
    <dgm:pt modelId="{9DC249D2-2D0A-4F25-8611-E8B00CBCB2F5}" type="pres">
      <dgm:prSet presAssocID="{6C6F26DA-3761-453A-A533-0F1EDE4140C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71D374-E1A7-469C-BE51-AB7C160F5783}" type="pres">
      <dgm:prSet presAssocID="{6C6F26DA-3761-453A-A533-0F1EDE4140C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44AEDA6-C8F5-487F-9F6F-9908FF1A18A0}" type="pres">
      <dgm:prSet presAssocID="{6C6F26DA-3761-453A-A533-0F1EDE4140CD}" presName="hierChild2" presStyleCnt="0"/>
      <dgm:spPr/>
    </dgm:pt>
    <dgm:pt modelId="{FE8FE178-E339-4C69-B3EB-D9B10251F387}" type="pres">
      <dgm:prSet presAssocID="{46758958-46F7-489C-8C63-14B485976762}" presName="Name37" presStyleLbl="parChTrans1D2" presStyleIdx="0" presStyleCnt="2"/>
      <dgm:spPr/>
      <dgm:t>
        <a:bodyPr/>
        <a:lstStyle/>
        <a:p>
          <a:endParaRPr lang="ru-RU"/>
        </a:p>
      </dgm:t>
    </dgm:pt>
    <dgm:pt modelId="{B26A1B62-515A-4B5D-93C9-BE6525EF916B}" type="pres">
      <dgm:prSet presAssocID="{4EA8639A-910D-4EC7-B672-C646DFDF9013}" presName="hierRoot2" presStyleCnt="0">
        <dgm:presLayoutVars>
          <dgm:hierBranch val="init"/>
        </dgm:presLayoutVars>
      </dgm:prSet>
      <dgm:spPr/>
    </dgm:pt>
    <dgm:pt modelId="{5C9C1433-183C-429E-8B62-311EFEC40781}" type="pres">
      <dgm:prSet presAssocID="{4EA8639A-910D-4EC7-B672-C646DFDF9013}" presName="rootComposite" presStyleCnt="0"/>
      <dgm:spPr/>
    </dgm:pt>
    <dgm:pt modelId="{ECD95944-1959-4035-B200-054547738E90}" type="pres">
      <dgm:prSet presAssocID="{4EA8639A-910D-4EC7-B672-C646DFDF9013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CE994C-50A1-4773-9E4B-BB52BFA33143}" type="pres">
      <dgm:prSet presAssocID="{4EA8639A-910D-4EC7-B672-C646DFDF9013}" presName="rootConnector" presStyleLbl="node2" presStyleIdx="0" presStyleCnt="2"/>
      <dgm:spPr/>
      <dgm:t>
        <a:bodyPr/>
        <a:lstStyle/>
        <a:p>
          <a:endParaRPr lang="ru-RU"/>
        </a:p>
      </dgm:t>
    </dgm:pt>
    <dgm:pt modelId="{DFA4E091-73B0-44B5-A8B0-C28B55154DD3}" type="pres">
      <dgm:prSet presAssocID="{4EA8639A-910D-4EC7-B672-C646DFDF9013}" presName="hierChild4" presStyleCnt="0"/>
      <dgm:spPr/>
    </dgm:pt>
    <dgm:pt modelId="{98CF2C8B-967C-4970-9626-B12876606856}" type="pres">
      <dgm:prSet presAssocID="{A0B65967-420D-48D7-AA93-782DDF8180DD}" presName="Name37" presStyleLbl="parChTrans1D3" presStyleIdx="0" presStyleCnt="3"/>
      <dgm:spPr/>
      <dgm:t>
        <a:bodyPr/>
        <a:lstStyle/>
        <a:p>
          <a:endParaRPr lang="ru-RU"/>
        </a:p>
      </dgm:t>
    </dgm:pt>
    <dgm:pt modelId="{07E00934-2EF6-471E-A687-1AE956EEBF80}" type="pres">
      <dgm:prSet presAssocID="{6C5918F7-348C-48AE-A818-12CC0981640B}" presName="hierRoot2" presStyleCnt="0">
        <dgm:presLayoutVars>
          <dgm:hierBranch/>
        </dgm:presLayoutVars>
      </dgm:prSet>
      <dgm:spPr/>
    </dgm:pt>
    <dgm:pt modelId="{A3251398-A622-4C69-8234-B46A70C25F69}" type="pres">
      <dgm:prSet presAssocID="{6C5918F7-348C-48AE-A818-12CC0981640B}" presName="rootComposite" presStyleCnt="0"/>
      <dgm:spPr/>
    </dgm:pt>
    <dgm:pt modelId="{F8392E96-8275-41F2-9500-5AFD36FC675A}" type="pres">
      <dgm:prSet presAssocID="{6C5918F7-348C-48AE-A818-12CC0981640B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6079E7-2F6A-4270-A9BF-8D3A3275EB9A}" type="pres">
      <dgm:prSet presAssocID="{6C5918F7-348C-48AE-A818-12CC0981640B}" presName="rootConnector" presStyleLbl="node3" presStyleIdx="0" presStyleCnt="3"/>
      <dgm:spPr/>
      <dgm:t>
        <a:bodyPr/>
        <a:lstStyle/>
        <a:p>
          <a:endParaRPr lang="ru-RU"/>
        </a:p>
      </dgm:t>
    </dgm:pt>
    <dgm:pt modelId="{127F8333-AE49-475E-BD8E-E7628CF77D4C}" type="pres">
      <dgm:prSet presAssocID="{6C5918F7-348C-48AE-A818-12CC0981640B}" presName="hierChild4" presStyleCnt="0"/>
      <dgm:spPr/>
    </dgm:pt>
    <dgm:pt modelId="{34F28BDB-6026-4516-A607-7080ABD96676}" type="pres">
      <dgm:prSet presAssocID="{DA7607F1-CD2D-4666-947F-EFA7820A3A44}" presName="Name35" presStyleLbl="parChTrans1D4" presStyleIdx="0" presStyleCnt="4"/>
      <dgm:spPr/>
      <dgm:t>
        <a:bodyPr/>
        <a:lstStyle/>
        <a:p>
          <a:endParaRPr lang="ru-RU"/>
        </a:p>
      </dgm:t>
    </dgm:pt>
    <dgm:pt modelId="{502B16C5-A794-4BE0-B971-F5D90C9128F3}" type="pres">
      <dgm:prSet presAssocID="{60C1A361-6A9A-4ED2-90A9-5C006FEB7941}" presName="hierRoot2" presStyleCnt="0">
        <dgm:presLayoutVars>
          <dgm:hierBranch/>
        </dgm:presLayoutVars>
      </dgm:prSet>
      <dgm:spPr/>
    </dgm:pt>
    <dgm:pt modelId="{B9AD1C20-CEB2-4ED8-A328-445CC352A64E}" type="pres">
      <dgm:prSet presAssocID="{60C1A361-6A9A-4ED2-90A9-5C006FEB7941}" presName="rootComposite" presStyleCnt="0"/>
      <dgm:spPr/>
    </dgm:pt>
    <dgm:pt modelId="{BC9E2A2B-9A5E-4B99-84FA-280BC045BEA7}" type="pres">
      <dgm:prSet presAssocID="{60C1A361-6A9A-4ED2-90A9-5C006FEB7941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EFDCDB-2021-427B-A856-F3121A13F98D}" type="pres">
      <dgm:prSet presAssocID="{60C1A361-6A9A-4ED2-90A9-5C006FEB7941}" presName="rootConnector" presStyleLbl="node4" presStyleIdx="0" presStyleCnt="4"/>
      <dgm:spPr/>
      <dgm:t>
        <a:bodyPr/>
        <a:lstStyle/>
        <a:p>
          <a:endParaRPr lang="ru-RU"/>
        </a:p>
      </dgm:t>
    </dgm:pt>
    <dgm:pt modelId="{5BDFEA1A-A76E-4F68-A0FF-E4E6F8F8004A}" type="pres">
      <dgm:prSet presAssocID="{60C1A361-6A9A-4ED2-90A9-5C006FEB7941}" presName="hierChild4" presStyleCnt="0"/>
      <dgm:spPr/>
    </dgm:pt>
    <dgm:pt modelId="{882688FE-9912-4CAC-A9BA-3144865513F6}" type="pres">
      <dgm:prSet presAssocID="{60C1A361-6A9A-4ED2-90A9-5C006FEB7941}" presName="hierChild5" presStyleCnt="0"/>
      <dgm:spPr/>
    </dgm:pt>
    <dgm:pt modelId="{A4623DBB-ED5F-463C-BD7D-DA1E4EDFDB4E}" type="pres">
      <dgm:prSet presAssocID="{BFADB167-0C2F-4215-8207-130376DC1E0A}" presName="Name35" presStyleLbl="parChTrans1D4" presStyleIdx="1" presStyleCnt="4"/>
      <dgm:spPr/>
      <dgm:t>
        <a:bodyPr/>
        <a:lstStyle/>
        <a:p>
          <a:endParaRPr lang="ru-RU"/>
        </a:p>
      </dgm:t>
    </dgm:pt>
    <dgm:pt modelId="{43A2573A-A4EF-4C41-85BF-33AC1D988277}" type="pres">
      <dgm:prSet presAssocID="{02C8B121-2355-47A0-913D-035747E25C4C}" presName="hierRoot2" presStyleCnt="0">
        <dgm:presLayoutVars>
          <dgm:hierBranch/>
        </dgm:presLayoutVars>
      </dgm:prSet>
      <dgm:spPr/>
    </dgm:pt>
    <dgm:pt modelId="{5F803F3E-E82A-4325-B6CD-942A2261F72C}" type="pres">
      <dgm:prSet presAssocID="{02C8B121-2355-47A0-913D-035747E25C4C}" presName="rootComposite" presStyleCnt="0"/>
      <dgm:spPr/>
    </dgm:pt>
    <dgm:pt modelId="{728ED141-98E7-4AA4-84AF-8FCB99CD51CC}" type="pres">
      <dgm:prSet presAssocID="{02C8B121-2355-47A0-913D-035747E25C4C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F08CBB-15FB-4FA8-A5BC-27AAECC3EA4C}" type="pres">
      <dgm:prSet presAssocID="{02C8B121-2355-47A0-913D-035747E25C4C}" presName="rootConnector" presStyleLbl="node4" presStyleIdx="1" presStyleCnt="4"/>
      <dgm:spPr/>
      <dgm:t>
        <a:bodyPr/>
        <a:lstStyle/>
        <a:p>
          <a:endParaRPr lang="ru-RU"/>
        </a:p>
      </dgm:t>
    </dgm:pt>
    <dgm:pt modelId="{F3717C40-2DA8-40C5-8012-63F9DA6A2ECD}" type="pres">
      <dgm:prSet presAssocID="{02C8B121-2355-47A0-913D-035747E25C4C}" presName="hierChild4" presStyleCnt="0"/>
      <dgm:spPr/>
    </dgm:pt>
    <dgm:pt modelId="{AD1203F5-D872-4D33-84DF-8B2E9434D88D}" type="pres">
      <dgm:prSet presAssocID="{02C8B121-2355-47A0-913D-035747E25C4C}" presName="hierChild5" presStyleCnt="0"/>
      <dgm:spPr/>
    </dgm:pt>
    <dgm:pt modelId="{F8C8A007-B1AE-490B-878C-D1EBF54AAD6D}" type="pres">
      <dgm:prSet presAssocID="{6C5918F7-348C-48AE-A818-12CC0981640B}" presName="hierChild5" presStyleCnt="0"/>
      <dgm:spPr/>
    </dgm:pt>
    <dgm:pt modelId="{07524E27-D868-4483-9ADC-93142D4189DE}" type="pres">
      <dgm:prSet presAssocID="{694C80BD-F226-4BCE-B062-4CEEF810676A}" presName="Name37" presStyleLbl="parChTrans1D3" presStyleIdx="1" presStyleCnt="3"/>
      <dgm:spPr/>
      <dgm:t>
        <a:bodyPr/>
        <a:lstStyle/>
        <a:p>
          <a:endParaRPr lang="ru-RU"/>
        </a:p>
      </dgm:t>
    </dgm:pt>
    <dgm:pt modelId="{CAB8066D-DE7F-47C1-8A40-2124E9E250E7}" type="pres">
      <dgm:prSet presAssocID="{1F0C7E36-1619-478F-AA51-FCD6FA68D1ED}" presName="hierRoot2" presStyleCnt="0">
        <dgm:presLayoutVars>
          <dgm:hierBranch/>
        </dgm:presLayoutVars>
      </dgm:prSet>
      <dgm:spPr/>
    </dgm:pt>
    <dgm:pt modelId="{0DEF9B0D-C5AE-40FC-BC61-D3CCBA764F18}" type="pres">
      <dgm:prSet presAssocID="{1F0C7E36-1619-478F-AA51-FCD6FA68D1ED}" presName="rootComposite" presStyleCnt="0"/>
      <dgm:spPr/>
    </dgm:pt>
    <dgm:pt modelId="{56A494D1-62CD-433B-B643-62E7ED0A3C2B}" type="pres">
      <dgm:prSet presAssocID="{1F0C7E36-1619-478F-AA51-FCD6FA68D1ED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29154D-B6FC-44B3-9B2B-04A7EECECD14}" type="pres">
      <dgm:prSet presAssocID="{1F0C7E36-1619-478F-AA51-FCD6FA68D1ED}" presName="rootConnector" presStyleLbl="node3" presStyleIdx="1" presStyleCnt="3"/>
      <dgm:spPr/>
      <dgm:t>
        <a:bodyPr/>
        <a:lstStyle/>
        <a:p>
          <a:endParaRPr lang="ru-RU"/>
        </a:p>
      </dgm:t>
    </dgm:pt>
    <dgm:pt modelId="{E32CE75C-A7F7-4CA9-9529-ABF7FC1F5062}" type="pres">
      <dgm:prSet presAssocID="{1F0C7E36-1619-478F-AA51-FCD6FA68D1ED}" presName="hierChild4" presStyleCnt="0"/>
      <dgm:spPr/>
    </dgm:pt>
    <dgm:pt modelId="{F3EEE140-3255-4C50-BD77-E749957E2434}" type="pres">
      <dgm:prSet presAssocID="{4D1EA991-63A0-4743-A8A0-9C9BC8319D69}" presName="Name35" presStyleLbl="parChTrans1D4" presStyleIdx="2" presStyleCnt="4"/>
      <dgm:spPr/>
      <dgm:t>
        <a:bodyPr/>
        <a:lstStyle/>
        <a:p>
          <a:endParaRPr lang="ru-RU"/>
        </a:p>
      </dgm:t>
    </dgm:pt>
    <dgm:pt modelId="{6675CB1A-D3D3-4ED5-97CC-22B5AAA3D38C}" type="pres">
      <dgm:prSet presAssocID="{BB09F979-BA7A-4275-ABF4-02D727004E33}" presName="hierRoot2" presStyleCnt="0">
        <dgm:presLayoutVars>
          <dgm:hierBranch/>
        </dgm:presLayoutVars>
      </dgm:prSet>
      <dgm:spPr/>
    </dgm:pt>
    <dgm:pt modelId="{FA9251C5-0BAF-4D36-8297-05D2093D063E}" type="pres">
      <dgm:prSet presAssocID="{BB09F979-BA7A-4275-ABF4-02D727004E33}" presName="rootComposite" presStyleCnt="0"/>
      <dgm:spPr/>
    </dgm:pt>
    <dgm:pt modelId="{562C6A78-3CF3-4630-8B61-EE20771DE795}" type="pres">
      <dgm:prSet presAssocID="{BB09F979-BA7A-4275-ABF4-02D727004E33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51C35A-64C0-4196-910F-5AE92BFA2E5A}" type="pres">
      <dgm:prSet presAssocID="{BB09F979-BA7A-4275-ABF4-02D727004E33}" presName="rootConnector" presStyleLbl="node4" presStyleIdx="2" presStyleCnt="4"/>
      <dgm:spPr/>
      <dgm:t>
        <a:bodyPr/>
        <a:lstStyle/>
        <a:p>
          <a:endParaRPr lang="ru-RU"/>
        </a:p>
      </dgm:t>
    </dgm:pt>
    <dgm:pt modelId="{BFA64D27-BE1A-4A42-8BB4-B46DF3589F6D}" type="pres">
      <dgm:prSet presAssocID="{BB09F979-BA7A-4275-ABF4-02D727004E33}" presName="hierChild4" presStyleCnt="0"/>
      <dgm:spPr/>
    </dgm:pt>
    <dgm:pt modelId="{5405E191-15DC-4AF1-AFAE-99DA2889F4BD}" type="pres">
      <dgm:prSet presAssocID="{BB09F979-BA7A-4275-ABF4-02D727004E33}" presName="hierChild5" presStyleCnt="0"/>
      <dgm:spPr/>
    </dgm:pt>
    <dgm:pt modelId="{D3E8F1E1-55F9-4BAA-9009-EB970233EF04}" type="pres">
      <dgm:prSet presAssocID="{DE96511E-36E5-4C70-9A4B-AFDE086E9F72}" presName="Name35" presStyleLbl="parChTrans1D4" presStyleIdx="3" presStyleCnt="4"/>
      <dgm:spPr/>
      <dgm:t>
        <a:bodyPr/>
        <a:lstStyle/>
        <a:p>
          <a:endParaRPr lang="ru-RU"/>
        </a:p>
      </dgm:t>
    </dgm:pt>
    <dgm:pt modelId="{CFDDCB4B-23B3-4A79-8EEE-FF2FF8065D82}" type="pres">
      <dgm:prSet presAssocID="{921ED2B6-51FF-433A-B204-2C8696764285}" presName="hierRoot2" presStyleCnt="0">
        <dgm:presLayoutVars>
          <dgm:hierBranch/>
        </dgm:presLayoutVars>
      </dgm:prSet>
      <dgm:spPr/>
    </dgm:pt>
    <dgm:pt modelId="{ED8AB2F3-36E7-45C1-ABDB-2977A51FE80A}" type="pres">
      <dgm:prSet presAssocID="{921ED2B6-51FF-433A-B204-2C8696764285}" presName="rootComposite" presStyleCnt="0"/>
      <dgm:spPr/>
    </dgm:pt>
    <dgm:pt modelId="{A95C9D0C-4C4C-43D7-8922-065A46C5243E}" type="pres">
      <dgm:prSet presAssocID="{921ED2B6-51FF-433A-B204-2C8696764285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C71B73-3F44-4817-B5D8-2C99FE4638B5}" type="pres">
      <dgm:prSet presAssocID="{921ED2B6-51FF-433A-B204-2C8696764285}" presName="rootConnector" presStyleLbl="node4" presStyleIdx="3" presStyleCnt="4"/>
      <dgm:spPr/>
      <dgm:t>
        <a:bodyPr/>
        <a:lstStyle/>
        <a:p>
          <a:endParaRPr lang="ru-RU"/>
        </a:p>
      </dgm:t>
    </dgm:pt>
    <dgm:pt modelId="{671E41DA-4214-4426-886E-0A38F785654C}" type="pres">
      <dgm:prSet presAssocID="{921ED2B6-51FF-433A-B204-2C8696764285}" presName="hierChild4" presStyleCnt="0"/>
      <dgm:spPr/>
    </dgm:pt>
    <dgm:pt modelId="{0DC6FA2E-15BB-4794-B9D2-5AA67FABEAC5}" type="pres">
      <dgm:prSet presAssocID="{921ED2B6-51FF-433A-B204-2C8696764285}" presName="hierChild5" presStyleCnt="0"/>
      <dgm:spPr/>
    </dgm:pt>
    <dgm:pt modelId="{9444159F-7039-4F54-B619-0D9BBFA222CE}" type="pres">
      <dgm:prSet presAssocID="{1F0C7E36-1619-478F-AA51-FCD6FA68D1ED}" presName="hierChild5" presStyleCnt="0"/>
      <dgm:spPr/>
    </dgm:pt>
    <dgm:pt modelId="{4800B579-12C1-4E08-9440-8E452BAA30FB}" type="pres">
      <dgm:prSet presAssocID="{4EA8639A-910D-4EC7-B672-C646DFDF9013}" presName="hierChild5" presStyleCnt="0"/>
      <dgm:spPr/>
    </dgm:pt>
    <dgm:pt modelId="{D71F965E-437E-4E6B-BECD-27F579EC28E2}" type="pres">
      <dgm:prSet presAssocID="{1CD2AA32-DAB5-4A8B-83AB-30ACCB539595}" presName="Name37" presStyleLbl="parChTrans1D2" presStyleIdx="1" presStyleCnt="2"/>
      <dgm:spPr/>
      <dgm:t>
        <a:bodyPr/>
        <a:lstStyle/>
        <a:p>
          <a:endParaRPr lang="ru-RU"/>
        </a:p>
      </dgm:t>
    </dgm:pt>
    <dgm:pt modelId="{DE547CD8-31E7-4499-9124-B503A2CEC34F}" type="pres">
      <dgm:prSet presAssocID="{059C118B-88E0-4F46-B7DA-63209F870166}" presName="hierRoot2" presStyleCnt="0">
        <dgm:presLayoutVars>
          <dgm:hierBranch/>
        </dgm:presLayoutVars>
      </dgm:prSet>
      <dgm:spPr/>
    </dgm:pt>
    <dgm:pt modelId="{3E9CAB1B-A770-48CF-A928-FFACEB4FC4B3}" type="pres">
      <dgm:prSet presAssocID="{059C118B-88E0-4F46-B7DA-63209F870166}" presName="rootComposite" presStyleCnt="0"/>
      <dgm:spPr/>
    </dgm:pt>
    <dgm:pt modelId="{5175B4D8-5306-4F33-A4C5-C5F6398FC76D}" type="pres">
      <dgm:prSet presAssocID="{059C118B-88E0-4F46-B7DA-63209F87016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50E5DA-B34C-416F-AC7F-1AA8E81AEFC5}" type="pres">
      <dgm:prSet presAssocID="{059C118B-88E0-4F46-B7DA-63209F870166}" presName="rootConnector" presStyleLbl="node2" presStyleIdx="1" presStyleCnt="2"/>
      <dgm:spPr/>
      <dgm:t>
        <a:bodyPr/>
        <a:lstStyle/>
        <a:p>
          <a:endParaRPr lang="ru-RU"/>
        </a:p>
      </dgm:t>
    </dgm:pt>
    <dgm:pt modelId="{BF586B07-0AD2-44FD-A958-CB2A1B7A216D}" type="pres">
      <dgm:prSet presAssocID="{059C118B-88E0-4F46-B7DA-63209F870166}" presName="hierChild4" presStyleCnt="0"/>
      <dgm:spPr/>
    </dgm:pt>
    <dgm:pt modelId="{7410DE43-3820-4474-B2CD-07B29EA2F6A1}" type="pres">
      <dgm:prSet presAssocID="{B66C84F3-5634-42B4-9076-32F991301B48}" presName="Name35" presStyleLbl="parChTrans1D3" presStyleIdx="2" presStyleCnt="3"/>
      <dgm:spPr/>
      <dgm:t>
        <a:bodyPr/>
        <a:lstStyle/>
        <a:p>
          <a:endParaRPr lang="ru-RU"/>
        </a:p>
      </dgm:t>
    </dgm:pt>
    <dgm:pt modelId="{13BE0DFE-C2ED-4C72-8D62-8920E5D05AAE}" type="pres">
      <dgm:prSet presAssocID="{B717E537-DEEC-49D1-A5C0-542506308CFE}" presName="hierRoot2" presStyleCnt="0">
        <dgm:presLayoutVars>
          <dgm:hierBranch/>
        </dgm:presLayoutVars>
      </dgm:prSet>
      <dgm:spPr/>
    </dgm:pt>
    <dgm:pt modelId="{51DE87E4-924E-4C73-84C0-B07BE1E6F084}" type="pres">
      <dgm:prSet presAssocID="{B717E537-DEEC-49D1-A5C0-542506308CFE}" presName="rootComposite" presStyleCnt="0"/>
      <dgm:spPr/>
    </dgm:pt>
    <dgm:pt modelId="{D43EDBEB-EDEB-478A-BBEB-64B139DA41D4}" type="pres">
      <dgm:prSet presAssocID="{B717E537-DEEC-49D1-A5C0-542506308CFE}" presName="rootText" presStyleLbl="node3" presStyleIdx="2" presStyleCnt="3" custScaleX="1840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117AF7-599F-4A3D-8053-88E50E0C88AD}" type="pres">
      <dgm:prSet presAssocID="{B717E537-DEEC-49D1-A5C0-542506308CFE}" presName="rootConnector" presStyleLbl="node3" presStyleIdx="2" presStyleCnt="3"/>
      <dgm:spPr/>
      <dgm:t>
        <a:bodyPr/>
        <a:lstStyle/>
        <a:p>
          <a:endParaRPr lang="ru-RU"/>
        </a:p>
      </dgm:t>
    </dgm:pt>
    <dgm:pt modelId="{D1963C07-E099-46B7-B82B-04AF4E745CFA}" type="pres">
      <dgm:prSet presAssocID="{B717E537-DEEC-49D1-A5C0-542506308CFE}" presName="hierChild4" presStyleCnt="0"/>
      <dgm:spPr/>
    </dgm:pt>
    <dgm:pt modelId="{80E1E931-87EE-4DB8-850D-A5575D1B259B}" type="pres">
      <dgm:prSet presAssocID="{B717E537-DEEC-49D1-A5C0-542506308CFE}" presName="hierChild5" presStyleCnt="0"/>
      <dgm:spPr/>
    </dgm:pt>
    <dgm:pt modelId="{21360808-2B2C-4DA7-8A48-B09CE055BACD}" type="pres">
      <dgm:prSet presAssocID="{059C118B-88E0-4F46-B7DA-63209F870166}" presName="hierChild5" presStyleCnt="0"/>
      <dgm:spPr/>
    </dgm:pt>
    <dgm:pt modelId="{58FC480F-A16A-45AA-A32D-FF5F22DDBAE9}" type="pres">
      <dgm:prSet presAssocID="{6C6F26DA-3761-453A-A533-0F1EDE4140CD}" presName="hierChild3" presStyleCnt="0"/>
      <dgm:spPr/>
    </dgm:pt>
  </dgm:ptLst>
  <dgm:cxnLst>
    <dgm:cxn modelId="{21FA39BF-0C6B-41F0-99A3-BBF2D0ED5634}" srcId="{1F0C7E36-1619-478F-AA51-FCD6FA68D1ED}" destId="{921ED2B6-51FF-433A-B204-2C8696764285}" srcOrd="1" destOrd="0" parTransId="{DE96511E-36E5-4C70-9A4B-AFDE086E9F72}" sibTransId="{0193CEC4-6FF6-442C-8156-D91CDAF62C7E}"/>
    <dgm:cxn modelId="{4AF8458D-1811-4598-A475-652AC21D3BFC}" type="presOf" srcId="{BFADB167-0C2F-4215-8207-130376DC1E0A}" destId="{A4623DBB-ED5F-463C-BD7D-DA1E4EDFDB4E}" srcOrd="0" destOrd="0" presId="urn:microsoft.com/office/officeart/2005/8/layout/orgChart1"/>
    <dgm:cxn modelId="{53978652-73D7-4903-8068-1202A426D47F}" type="presOf" srcId="{A0B65967-420D-48D7-AA93-782DDF8180DD}" destId="{98CF2C8B-967C-4970-9626-B12876606856}" srcOrd="0" destOrd="0" presId="urn:microsoft.com/office/officeart/2005/8/layout/orgChart1"/>
    <dgm:cxn modelId="{D4D3C71D-1849-4ECF-AB67-9A1F28F78774}" type="presOf" srcId="{6C5918F7-348C-48AE-A818-12CC0981640B}" destId="{F8392E96-8275-41F2-9500-5AFD36FC675A}" srcOrd="0" destOrd="0" presId="urn:microsoft.com/office/officeart/2005/8/layout/orgChart1"/>
    <dgm:cxn modelId="{DE9E35E5-3969-46D2-9DD9-A65DA7D537A6}" type="presOf" srcId="{46758958-46F7-489C-8C63-14B485976762}" destId="{FE8FE178-E339-4C69-B3EB-D9B10251F387}" srcOrd="0" destOrd="0" presId="urn:microsoft.com/office/officeart/2005/8/layout/orgChart1"/>
    <dgm:cxn modelId="{0F43A023-ABF2-4A50-9542-978167F0FE1C}" type="presOf" srcId="{B717E537-DEEC-49D1-A5C0-542506308CFE}" destId="{31117AF7-599F-4A3D-8053-88E50E0C88AD}" srcOrd="1" destOrd="0" presId="urn:microsoft.com/office/officeart/2005/8/layout/orgChart1"/>
    <dgm:cxn modelId="{7879EF57-0F78-434F-8F36-5C011512A16A}" type="presOf" srcId="{921ED2B6-51FF-433A-B204-2C8696764285}" destId="{A95C9D0C-4C4C-43D7-8922-065A46C5243E}" srcOrd="0" destOrd="0" presId="urn:microsoft.com/office/officeart/2005/8/layout/orgChart1"/>
    <dgm:cxn modelId="{785997B4-F847-4172-8DDA-54E4533FC0B9}" srcId="{4EA8639A-910D-4EC7-B672-C646DFDF9013}" destId="{1F0C7E36-1619-478F-AA51-FCD6FA68D1ED}" srcOrd="1" destOrd="0" parTransId="{694C80BD-F226-4BCE-B062-4CEEF810676A}" sibTransId="{A37EEB59-50C7-4C1A-B155-30DBC036120C}"/>
    <dgm:cxn modelId="{B3FD7430-7981-455F-859E-6A90D6DA7AE3}" srcId="{6C5918F7-348C-48AE-A818-12CC0981640B}" destId="{60C1A361-6A9A-4ED2-90A9-5C006FEB7941}" srcOrd="0" destOrd="0" parTransId="{DA7607F1-CD2D-4666-947F-EFA7820A3A44}" sibTransId="{0058D734-5A84-46CB-AF7C-4B10303C2A6F}"/>
    <dgm:cxn modelId="{7DE397D8-8D59-4F5F-9F1B-1B1458642A56}" srcId="{6C6F26DA-3761-453A-A533-0F1EDE4140CD}" destId="{059C118B-88E0-4F46-B7DA-63209F870166}" srcOrd="1" destOrd="0" parTransId="{1CD2AA32-DAB5-4A8B-83AB-30ACCB539595}" sibTransId="{109E35F7-E4F1-4E6D-A066-8AD0D9E5475D}"/>
    <dgm:cxn modelId="{85320520-3E61-4B40-BE2B-1AB8FB110D23}" type="presOf" srcId="{4CD9C977-6A40-4D48-A914-A643640286EC}" destId="{66ABD8D2-AB6F-4F30-BFAB-E13FAE7E29D6}" srcOrd="0" destOrd="0" presId="urn:microsoft.com/office/officeart/2005/8/layout/orgChart1"/>
    <dgm:cxn modelId="{8F632FDB-5F6C-4F86-AA98-4D70AC65BDBD}" type="presOf" srcId="{B717E537-DEEC-49D1-A5C0-542506308CFE}" destId="{D43EDBEB-EDEB-478A-BBEB-64B139DA41D4}" srcOrd="0" destOrd="0" presId="urn:microsoft.com/office/officeart/2005/8/layout/orgChart1"/>
    <dgm:cxn modelId="{CA2554E5-A995-4457-8FEB-6F7F66EA1C1B}" type="presOf" srcId="{921ED2B6-51FF-433A-B204-2C8696764285}" destId="{26C71B73-3F44-4817-B5D8-2C99FE4638B5}" srcOrd="1" destOrd="0" presId="urn:microsoft.com/office/officeart/2005/8/layout/orgChart1"/>
    <dgm:cxn modelId="{9F2FB69D-731E-415D-8DB4-E8A41BB63DF1}" type="presOf" srcId="{1F0C7E36-1619-478F-AA51-FCD6FA68D1ED}" destId="{56A494D1-62CD-433B-B643-62E7ED0A3C2B}" srcOrd="0" destOrd="0" presId="urn:microsoft.com/office/officeart/2005/8/layout/orgChart1"/>
    <dgm:cxn modelId="{807CCD1F-C394-45D7-ABC0-142D560F59D5}" type="presOf" srcId="{059C118B-88E0-4F46-B7DA-63209F870166}" destId="{C550E5DA-B34C-416F-AC7F-1AA8E81AEFC5}" srcOrd="1" destOrd="0" presId="urn:microsoft.com/office/officeart/2005/8/layout/orgChart1"/>
    <dgm:cxn modelId="{5737328F-E0C9-4F77-8317-67A85499305E}" type="presOf" srcId="{6C6F26DA-3761-453A-A533-0F1EDE4140CD}" destId="{9DC249D2-2D0A-4F25-8611-E8B00CBCB2F5}" srcOrd="0" destOrd="0" presId="urn:microsoft.com/office/officeart/2005/8/layout/orgChart1"/>
    <dgm:cxn modelId="{896D8C14-9A9B-4483-B6CA-43933711A37B}" type="presOf" srcId="{BB09F979-BA7A-4275-ABF4-02D727004E33}" destId="{AE51C35A-64C0-4196-910F-5AE92BFA2E5A}" srcOrd="1" destOrd="0" presId="urn:microsoft.com/office/officeart/2005/8/layout/orgChart1"/>
    <dgm:cxn modelId="{AE752BA0-8408-439F-A02B-04EC27BC9EB0}" type="presOf" srcId="{059C118B-88E0-4F46-B7DA-63209F870166}" destId="{5175B4D8-5306-4F33-A4C5-C5F6398FC76D}" srcOrd="0" destOrd="0" presId="urn:microsoft.com/office/officeart/2005/8/layout/orgChart1"/>
    <dgm:cxn modelId="{1F48A85F-45FD-484B-A35C-5FC510236276}" type="presOf" srcId="{694C80BD-F226-4BCE-B062-4CEEF810676A}" destId="{07524E27-D868-4483-9ADC-93142D4189DE}" srcOrd="0" destOrd="0" presId="urn:microsoft.com/office/officeart/2005/8/layout/orgChart1"/>
    <dgm:cxn modelId="{5B1DA911-3BAC-49BA-BC81-B20056BF31BE}" type="presOf" srcId="{4D1EA991-63A0-4743-A8A0-9C9BC8319D69}" destId="{F3EEE140-3255-4C50-BD77-E749957E2434}" srcOrd="0" destOrd="0" presId="urn:microsoft.com/office/officeart/2005/8/layout/orgChart1"/>
    <dgm:cxn modelId="{58DFF32D-6994-4687-9835-63A93DBB115C}" type="presOf" srcId="{DE96511E-36E5-4C70-9A4B-AFDE086E9F72}" destId="{D3E8F1E1-55F9-4BAA-9009-EB970233EF04}" srcOrd="0" destOrd="0" presId="urn:microsoft.com/office/officeart/2005/8/layout/orgChart1"/>
    <dgm:cxn modelId="{2254086F-4DFD-4E96-8A9D-22A3B56B4C50}" type="presOf" srcId="{02C8B121-2355-47A0-913D-035747E25C4C}" destId="{728ED141-98E7-4AA4-84AF-8FCB99CD51CC}" srcOrd="0" destOrd="0" presId="urn:microsoft.com/office/officeart/2005/8/layout/orgChart1"/>
    <dgm:cxn modelId="{0DA78333-314D-4CF0-8ED2-1A57C68A54DE}" srcId="{059C118B-88E0-4F46-B7DA-63209F870166}" destId="{B717E537-DEEC-49D1-A5C0-542506308CFE}" srcOrd="0" destOrd="0" parTransId="{B66C84F3-5634-42B4-9076-32F991301B48}" sibTransId="{571B690C-FFA0-4CBA-A493-4737E836F0C9}"/>
    <dgm:cxn modelId="{1BC7B696-84AE-414A-ADC9-B3FB1ED9E78A}" srcId="{1F0C7E36-1619-478F-AA51-FCD6FA68D1ED}" destId="{BB09F979-BA7A-4275-ABF4-02D727004E33}" srcOrd="0" destOrd="0" parTransId="{4D1EA991-63A0-4743-A8A0-9C9BC8319D69}" sibTransId="{778B2AD7-51AA-482A-AB2E-E8F16D3E405B}"/>
    <dgm:cxn modelId="{B324EC27-4CC3-4552-A108-775E39924BA3}" type="presOf" srcId="{BB09F979-BA7A-4275-ABF4-02D727004E33}" destId="{562C6A78-3CF3-4630-8B61-EE20771DE795}" srcOrd="0" destOrd="0" presId="urn:microsoft.com/office/officeart/2005/8/layout/orgChart1"/>
    <dgm:cxn modelId="{B967CE87-FDCC-459C-9B3A-320BE5687A25}" type="presOf" srcId="{6C6F26DA-3761-453A-A533-0F1EDE4140CD}" destId="{BC71D374-E1A7-469C-BE51-AB7C160F5783}" srcOrd="1" destOrd="0" presId="urn:microsoft.com/office/officeart/2005/8/layout/orgChart1"/>
    <dgm:cxn modelId="{94FE2C02-3820-4AE4-BC62-70409C573D85}" type="presOf" srcId="{02C8B121-2355-47A0-913D-035747E25C4C}" destId="{10F08CBB-15FB-4FA8-A5BC-27AAECC3EA4C}" srcOrd="1" destOrd="0" presId="urn:microsoft.com/office/officeart/2005/8/layout/orgChart1"/>
    <dgm:cxn modelId="{01D7FC34-0BB6-43E6-9D15-769194609243}" srcId="{6C5918F7-348C-48AE-A818-12CC0981640B}" destId="{02C8B121-2355-47A0-913D-035747E25C4C}" srcOrd="1" destOrd="0" parTransId="{BFADB167-0C2F-4215-8207-130376DC1E0A}" sibTransId="{4E86BC37-8C61-4479-BFD5-6D3F97F6112E}"/>
    <dgm:cxn modelId="{834B7D70-1DA2-4E11-A87E-E8D9091D04FA}" type="presOf" srcId="{4EA8639A-910D-4EC7-B672-C646DFDF9013}" destId="{D9CE994C-50A1-4773-9E4B-BB52BFA33143}" srcOrd="1" destOrd="0" presId="urn:microsoft.com/office/officeart/2005/8/layout/orgChart1"/>
    <dgm:cxn modelId="{EFBE5030-53A5-4A16-82F0-7388DF8C6E91}" type="presOf" srcId="{60C1A361-6A9A-4ED2-90A9-5C006FEB7941}" destId="{9DEFDCDB-2021-427B-A856-F3121A13F98D}" srcOrd="1" destOrd="0" presId="urn:microsoft.com/office/officeart/2005/8/layout/orgChart1"/>
    <dgm:cxn modelId="{CFE4D4EA-FC90-48CC-9E05-568E57E355F6}" type="presOf" srcId="{60C1A361-6A9A-4ED2-90A9-5C006FEB7941}" destId="{BC9E2A2B-9A5E-4B99-84FA-280BC045BEA7}" srcOrd="0" destOrd="0" presId="urn:microsoft.com/office/officeart/2005/8/layout/orgChart1"/>
    <dgm:cxn modelId="{3C8183FC-02CD-4FEA-9C64-9EF02272AFD0}" type="presOf" srcId="{1F0C7E36-1619-478F-AA51-FCD6FA68D1ED}" destId="{B429154D-B6FC-44B3-9B2B-04A7EECECD14}" srcOrd="1" destOrd="0" presId="urn:microsoft.com/office/officeart/2005/8/layout/orgChart1"/>
    <dgm:cxn modelId="{481379D2-0FF0-42DD-9B13-EC9669E9A2F1}" srcId="{6C6F26DA-3761-453A-A533-0F1EDE4140CD}" destId="{4EA8639A-910D-4EC7-B672-C646DFDF9013}" srcOrd="0" destOrd="0" parTransId="{46758958-46F7-489C-8C63-14B485976762}" sibTransId="{D5D77A63-68C2-4A83-A295-3081ECD4BA54}"/>
    <dgm:cxn modelId="{146D92AD-4606-4645-B4BD-D98FECF8A5C0}" srcId="{4EA8639A-910D-4EC7-B672-C646DFDF9013}" destId="{6C5918F7-348C-48AE-A818-12CC0981640B}" srcOrd="0" destOrd="0" parTransId="{A0B65967-420D-48D7-AA93-782DDF8180DD}" sibTransId="{B54CC300-61DE-4ED8-9FAD-22FA1012427D}"/>
    <dgm:cxn modelId="{D054F80E-FAC8-4F69-9BD9-2DDFD2B0E624}" type="presOf" srcId="{4EA8639A-910D-4EC7-B672-C646DFDF9013}" destId="{ECD95944-1959-4035-B200-054547738E90}" srcOrd="0" destOrd="0" presId="urn:microsoft.com/office/officeart/2005/8/layout/orgChart1"/>
    <dgm:cxn modelId="{426B5B44-74AB-4ABF-B412-3D8D0CBEBE4C}" srcId="{4CD9C977-6A40-4D48-A914-A643640286EC}" destId="{6C6F26DA-3761-453A-A533-0F1EDE4140CD}" srcOrd="0" destOrd="0" parTransId="{BBDF6BE6-30EC-4862-9169-3444E973749E}" sibTransId="{0B2F2957-0A1E-4727-98C0-86658AA82473}"/>
    <dgm:cxn modelId="{536721B8-93C5-4FE3-AB3E-440AB9D6B993}" type="presOf" srcId="{DA7607F1-CD2D-4666-947F-EFA7820A3A44}" destId="{34F28BDB-6026-4516-A607-7080ABD96676}" srcOrd="0" destOrd="0" presId="urn:microsoft.com/office/officeart/2005/8/layout/orgChart1"/>
    <dgm:cxn modelId="{B3EAD7D6-3079-4636-BE3F-06B0BBDEBBFB}" type="presOf" srcId="{B66C84F3-5634-42B4-9076-32F991301B48}" destId="{7410DE43-3820-4474-B2CD-07B29EA2F6A1}" srcOrd="0" destOrd="0" presId="urn:microsoft.com/office/officeart/2005/8/layout/orgChart1"/>
    <dgm:cxn modelId="{61E53194-0F9C-4408-B6B1-4F83F2C6ECF5}" type="presOf" srcId="{6C5918F7-348C-48AE-A818-12CC0981640B}" destId="{196079E7-2F6A-4270-A9BF-8D3A3275EB9A}" srcOrd="1" destOrd="0" presId="urn:microsoft.com/office/officeart/2005/8/layout/orgChart1"/>
    <dgm:cxn modelId="{E39FCDF7-9A67-4460-B73C-832067B6E8D3}" type="presOf" srcId="{1CD2AA32-DAB5-4A8B-83AB-30ACCB539595}" destId="{D71F965E-437E-4E6B-BECD-27F579EC28E2}" srcOrd="0" destOrd="0" presId="urn:microsoft.com/office/officeart/2005/8/layout/orgChart1"/>
    <dgm:cxn modelId="{49B73FE3-F579-4257-ABC4-1FF6432ECAD9}" type="presParOf" srcId="{66ABD8D2-AB6F-4F30-BFAB-E13FAE7E29D6}" destId="{4A1C83CE-002B-4371-98F5-F345D5555F3B}" srcOrd="0" destOrd="0" presId="urn:microsoft.com/office/officeart/2005/8/layout/orgChart1"/>
    <dgm:cxn modelId="{3124AADE-956E-4F35-9371-6E3F2752AD1E}" type="presParOf" srcId="{4A1C83CE-002B-4371-98F5-F345D5555F3B}" destId="{913D40C9-FFDB-40D2-A1F5-E917EB64980E}" srcOrd="0" destOrd="0" presId="urn:microsoft.com/office/officeart/2005/8/layout/orgChart1"/>
    <dgm:cxn modelId="{F49076A7-364A-4247-AE5D-5723025BC211}" type="presParOf" srcId="{913D40C9-FFDB-40D2-A1F5-E917EB64980E}" destId="{9DC249D2-2D0A-4F25-8611-E8B00CBCB2F5}" srcOrd="0" destOrd="0" presId="urn:microsoft.com/office/officeart/2005/8/layout/orgChart1"/>
    <dgm:cxn modelId="{17349151-2D94-4D4B-9116-48E19F0F788C}" type="presParOf" srcId="{913D40C9-FFDB-40D2-A1F5-E917EB64980E}" destId="{BC71D374-E1A7-469C-BE51-AB7C160F5783}" srcOrd="1" destOrd="0" presId="urn:microsoft.com/office/officeart/2005/8/layout/orgChart1"/>
    <dgm:cxn modelId="{F2CBB693-0B6D-4327-AB6B-F6F2AA9CAE28}" type="presParOf" srcId="{4A1C83CE-002B-4371-98F5-F345D5555F3B}" destId="{F44AEDA6-C8F5-487F-9F6F-9908FF1A18A0}" srcOrd="1" destOrd="0" presId="urn:microsoft.com/office/officeart/2005/8/layout/orgChart1"/>
    <dgm:cxn modelId="{E79590F2-4ACA-480E-8C13-3313B4F7EEC7}" type="presParOf" srcId="{F44AEDA6-C8F5-487F-9F6F-9908FF1A18A0}" destId="{FE8FE178-E339-4C69-B3EB-D9B10251F387}" srcOrd="0" destOrd="0" presId="urn:microsoft.com/office/officeart/2005/8/layout/orgChart1"/>
    <dgm:cxn modelId="{590DB005-4499-4A14-B3C0-ADADBE578DB7}" type="presParOf" srcId="{F44AEDA6-C8F5-487F-9F6F-9908FF1A18A0}" destId="{B26A1B62-515A-4B5D-93C9-BE6525EF916B}" srcOrd="1" destOrd="0" presId="urn:microsoft.com/office/officeart/2005/8/layout/orgChart1"/>
    <dgm:cxn modelId="{BCE15579-648F-4CD1-B453-7222B80FA388}" type="presParOf" srcId="{B26A1B62-515A-4B5D-93C9-BE6525EF916B}" destId="{5C9C1433-183C-429E-8B62-311EFEC40781}" srcOrd="0" destOrd="0" presId="urn:microsoft.com/office/officeart/2005/8/layout/orgChart1"/>
    <dgm:cxn modelId="{920BE467-98C5-4D13-B572-42656588D362}" type="presParOf" srcId="{5C9C1433-183C-429E-8B62-311EFEC40781}" destId="{ECD95944-1959-4035-B200-054547738E90}" srcOrd="0" destOrd="0" presId="urn:microsoft.com/office/officeart/2005/8/layout/orgChart1"/>
    <dgm:cxn modelId="{F9895C85-4DB0-49E0-ABC9-F32C5B17E96F}" type="presParOf" srcId="{5C9C1433-183C-429E-8B62-311EFEC40781}" destId="{D9CE994C-50A1-4773-9E4B-BB52BFA33143}" srcOrd="1" destOrd="0" presId="urn:microsoft.com/office/officeart/2005/8/layout/orgChart1"/>
    <dgm:cxn modelId="{582099BC-F7D9-4F6E-98D0-71D9A6415645}" type="presParOf" srcId="{B26A1B62-515A-4B5D-93C9-BE6525EF916B}" destId="{DFA4E091-73B0-44B5-A8B0-C28B55154DD3}" srcOrd="1" destOrd="0" presId="urn:microsoft.com/office/officeart/2005/8/layout/orgChart1"/>
    <dgm:cxn modelId="{A2902CEE-4380-46C1-B0BC-BCDFCD61DCD7}" type="presParOf" srcId="{DFA4E091-73B0-44B5-A8B0-C28B55154DD3}" destId="{98CF2C8B-967C-4970-9626-B12876606856}" srcOrd="0" destOrd="0" presId="urn:microsoft.com/office/officeart/2005/8/layout/orgChart1"/>
    <dgm:cxn modelId="{0FA84226-D09D-49FD-A279-88F0E2CCBF87}" type="presParOf" srcId="{DFA4E091-73B0-44B5-A8B0-C28B55154DD3}" destId="{07E00934-2EF6-471E-A687-1AE956EEBF80}" srcOrd="1" destOrd="0" presId="urn:microsoft.com/office/officeart/2005/8/layout/orgChart1"/>
    <dgm:cxn modelId="{E55E8371-E704-44EE-9FF2-4404B0386227}" type="presParOf" srcId="{07E00934-2EF6-471E-A687-1AE956EEBF80}" destId="{A3251398-A622-4C69-8234-B46A70C25F69}" srcOrd="0" destOrd="0" presId="urn:microsoft.com/office/officeart/2005/8/layout/orgChart1"/>
    <dgm:cxn modelId="{AD3189BA-A678-40FF-8F35-2597240CE490}" type="presParOf" srcId="{A3251398-A622-4C69-8234-B46A70C25F69}" destId="{F8392E96-8275-41F2-9500-5AFD36FC675A}" srcOrd="0" destOrd="0" presId="urn:microsoft.com/office/officeart/2005/8/layout/orgChart1"/>
    <dgm:cxn modelId="{19D411EE-6EE3-41EE-B025-6A950F724292}" type="presParOf" srcId="{A3251398-A622-4C69-8234-B46A70C25F69}" destId="{196079E7-2F6A-4270-A9BF-8D3A3275EB9A}" srcOrd="1" destOrd="0" presId="urn:microsoft.com/office/officeart/2005/8/layout/orgChart1"/>
    <dgm:cxn modelId="{ACBA5F21-FA94-41DC-BE4D-76A43BD179B3}" type="presParOf" srcId="{07E00934-2EF6-471E-A687-1AE956EEBF80}" destId="{127F8333-AE49-475E-BD8E-E7628CF77D4C}" srcOrd="1" destOrd="0" presId="urn:microsoft.com/office/officeart/2005/8/layout/orgChart1"/>
    <dgm:cxn modelId="{87101657-AFEF-44B8-9282-79BC4944F80D}" type="presParOf" srcId="{127F8333-AE49-475E-BD8E-E7628CF77D4C}" destId="{34F28BDB-6026-4516-A607-7080ABD96676}" srcOrd="0" destOrd="0" presId="urn:microsoft.com/office/officeart/2005/8/layout/orgChart1"/>
    <dgm:cxn modelId="{1C3E0F50-FA6F-4029-A0C6-E8E07226564A}" type="presParOf" srcId="{127F8333-AE49-475E-BD8E-E7628CF77D4C}" destId="{502B16C5-A794-4BE0-B971-F5D90C9128F3}" srcOrd="1" destOrd="0" presId="urn:microsoft.com/office/officeart/2005/8/layout/orgChart1"/>
    <dgm:cxn modelId="{0B5A25A0-ADDA-41D6-BC15-49FDBD17416A}" type="presParOf" srcId="{502B16C5-A794-4BE0-B971-F5D90C9128F3}" destId="{B9AD1C20-CEB2-4ED8-A328-445CC352A64E}" srcOrd="0" destOrd="0" presId="urn:microsoft.com/office/officeart/2005/8/layout/orgChart1"/>
    <dgm:cxn modelId="{166AB6F3-2318-44E5-A4B3-3C009B9AC189}" type="presParOf" srcId="{B9AD1C20-CEB2-4ED8-A328-445CC352A64E}" destId="{BC9E2A2B-9A5E-4B99-84FA-280BC045BEA7}" srcOrd="0" destOrd="0" presId="urn:microsoft.com/office/officeart/2005/8/layout/orgChart1"/>
    <dgm:cxn modelId="{49060C60-FE15-4D62-A2B6-029D9D8FCDF6}" type="presParOf" srcId="{B9AD1C20-CEB2-4ED8-A328-445CC352A64E}" destId="{9DEFDCDB-2021-427B-A856-F3121A13F98D}" srcOrd="1" destOrd="0" presId="urn:microsoft.com/office/officeart/2005/8/layout/orgChart1"/>
    <dgm:cxn modelId="{F40F9366-68C2-4A69-8105-46046DCFD618}" type="presParOf" srcId="{502B16C5-A794-4BE0-B971-F5D90C9128F3}" destId="{5BDFEA1A-A76E-4F68-A0FF-E4E6F8F8004A}" srcOrd="1" destOrd="0" presId="urn:microsoft.com/office/officeart/2005/8/layout/orgChart1"/>
    <dgm:cxn modelId="{9A97A7BF-31D2-47CF-ADBB-43D37AFBE63F}" type="presParOf" srcId="{502B16C5-A794-4BE0-B971-F5D90C9128F3}" destId="{882688FE-9912-4CAC-A9BA-3144865513F6}" srcOrd="2" destOrd="0" presId="urn:microsoft.com/office/officeart/2005/8/layout/orgChart1"/>
    <dgm:cxn modelId="{7EA4713D-63A9-4C96-8F47-BF331191A736}" type="presParOf" srcId="{127F8333-AE49-475E-BD8E-E7628CF77D4C}" destId="{A4623DBB-ED5F-463C-BD7D-DA1E4EDFDB4E}" srcOrd="2" destOrd="0" presId="urn:microsoft.com/office/officeart/2005/8/layout/orgChart1"/>
    <dgm:cxn modelId="{E6FF9799-C811-4D3A-872C-8006D2833E3E}" type="presParOf" srcId="{127F8333-AE49-475E-BD8E-E7628CF77D4C}" destId="{43A2573A-A4EF-4C41-85BF-33AC1D988277}" srcOrd="3" destOrd="0" presId="urn:microsoft.com/office/officeart/2005/8/layout/orgChart1"/>
    <dgm:cxn modelId="{702EA58B-33E6-4916-BF15-72CA2937DA20}" type="presParOf" srcId="{43A2573A-A4EF-4C41-85BF-33AC1D988277}" destId="{5F803F3E-E82A-4325-B6CD-942A2261F72C}" srcOrd="0" destOrd="0" presId="urn:microsoft.com/office/officeart/2005/8/layout/orgChart1"/>
    <dgm:cxn modelId="{0EDC447E-BA50-4DE5-842F-16A6F9048FD9}" type="presParOf" srcId="{5F803F3E-E82A-4325-B6CD-942A2261F72C}" destId="{728ED141-98E7-4AA4-84AF-8FCB99CD51CC}" srcOrd="0" destOrd="0" presId="urn:microsoft.com/office/officeart/2005/8/layout/orgChart1"/>
    <dgm:cxn modelId="{E156EE1B-254B-4B0A-9615-35F8D1C39871}" type="presParOf" srcId="{5F803F3E-E82A-4325-B6CD-942A2261F72C}" destId="{10F08CBB-15FB-4FA8-A5BC-27AAECC3EA4C}" srcOrd="1" destOrd="0" presId="urn:microsoft.com/office/officeart/2005/8/layout/orgChart1"/>
    <dgm:cxn modelId="{08687CBE-7DBC-445C-87E6-7778F6AE5CA6}" type="presParOf" srcId="{43A2573A-A4EF-4C41-85BF-33AC1D988277}" destId="{F3717C40-2DA8-40C5-8012-63F9DA6A2ECD}" srcOrd="1" destOrd="0" presId="urn:microsoft.com/office/officeart/2005/8/layout/orgChart1"/>
    <dgm:cxn modelId="{6C69B079-AB64-4590-9019-5792BE09C03D}" type="presParOf" srcId="{43A2573A-A4EF-4C41-85BF-33AC1D988277}" destId="{AD1203F5-D872-4D33-84DF-8B2E9434D88D}" srcOrd="2" destOrd="0" presId="urn:microsoft.com/office/officeart/2005/8/layout/orgChart1"/>
    <dgm:cxn modelId="{D609464F-571D-460B-9EEF-C2B6BC0EF9AB}" type="presParOf" srcId="{07E00934-2EF6-471E-A687-1AE956EEBF80}" destId="{F8C8A007-B1AE-490B-878C-D1EBF54AAD6D}" srcOrd="2" destOrd="0" presId="urn:microsoft.com/office/officeart/2005/8/layout/orgChart1"/>
    <dgm:cxn modelId="{4C00E080-FAFB-4FD9-9425-5160C2E87D8B}" type="presParOf" srcId="{DFA4E091-73B0-44B5-A8B0-C28B55154DD3}" destId="{07524E27-D868-4483-9ADC-93142D4189DE}" srcOrd="2" destOrd="0" presId="urn:microsoft.com/office/officeart/2005/8/layout/orgChart1"/>
    <dgm:cxn modelId="{E487E5D4-B501-4A33-AD6E-F8C6BA17F342}" type="presParOf" srcId="{DFA4E091-73B0-44B5-A8B0-C28B55154DD3}" destId="{CAB8066D-DE7F-47C1-8A40-2124E9E250E7}" srcOrd="3" destOrd="0" presId="urn:microsoft.com/office/officeart/2005/8/layout/orgChart1"/>
    <dgm:cxn modelId="{5540081C-F3C1-4F0B-9DAD-354A3B5A49F9}" type="presParOf" srcId="{CAB8066D-DE7F-47C1-8A40-2124E9E250E7}" destId="{0DEF9B0D-C5AE-40FC-BC61-D3CCBA764F18}" srcOrd="0" destOrd="0" presId="urn:microsoft.com/office/officeart/2005/8/layout/orgChart1"/>
    <dgm:cxn modelId="{6CDA1ED3-5AC3-493F-AADA-CADDC97DD77A}" type="presParOf" srcId="{0DEF9B0D-C5AE-40FC-BC61-D3CCBA764F18}" destId="{56A494D1-62CD-433B-B643-62E7ED0A3C2B}" srcOrd="0" destOrd="0" presId="urn:microsoft.com/office/officeart/2005/8/layout/orgChart1"/>
    <dgm:cxn modelId="{9A177ABE-FFCB-4703-8468-C67069C44B02}" type="presParOf" srcId="{0DEF9B0D-C5AE-40FC-BC61-D3CCBA764F18}" destId="{B429154D-B6FC-44B3-9B2B-04A7EECECD14}" srcOrd="1" destOrd="0" presId="urn:microsoft.com/office/officeart/2005/8/layout/orgChart1"/>
    <dgm:cxn modelId="{201D04EB-BD34-480A-93A1-972AB334E4BF}" type="presParOf" srcId="{CAB8066D-DE7F-47C1-8A40-2124E9E250E7}" destId="{E32CE75C-A7F7-4CA9-9529-ABF7FC1F5062}" srcOrd="1" destOrd="0" presId="urn:microsoft.com/office/officeart/2005/8/layout/orgChart1"/>
    <dgm:cxn modelId="{7B25EB1D-856E-471A-9011-6F3DE6DA67A8}" type="presParOf" srcId="{E32CE75C-A7F7-4CA9-9529-ABF7FC1F5062}" destId="{F3EEE140-3255-4C50-BD77-E749957E2434}" srcOrd="0" destOrd="0" presId="urn:microsoft.com/office/officeart/2005/8/layout/orgChart1"/>
    <dgm:cxn modelId="{10C474E3-4917-459A-BE93-B2644243C01F}" type="presParOf" srcId="{E32CE75C-A7F7-4CA9-9529-ABF7FC1F5062}" destId="{6675CB1A-D3D3-4ED5-97CC-22B5AAA3D38C}" srcOrd="1" destOrd="0" presId="urn:microsoft.com/office/officeart/2005/8/layout/orgChart1"/>
    <dgm:cxn modelId="{0F813BB6-35DD-4DFE-9079-E57310181EBA}" type="presParOf" srcId="{6675CB1A-D3D3-4ED5-97CC-22B5AAA3D38C}" destId="{FA9251C5-0BAF-4D36-8297-05D2093D063E}" srcOrd="0" destOrd="0" presId="urn:microsoft.com/office/officeart/2005/8/layout/orgChart1"/>
    <dgm:cxn modelId="{EE8729AF-6279-440B-9DF2-2A741DEAC424}" type="presParOf" srcId="{FA9251C5-0BAF-4D36-8297-05D2093D063E}" destId="{562C6A78-3CF3-4630-8B61-EE20771DE795}" srcOrd="0" destOrd="0" presId="urn:microsoft.com/office/officeart/2005/8/layout/orgChart1"/>
    <dgm:cxn modelId="{726C1647-5801-4790-A124-E2BBAFC13C5C}" type="presParOf" srcId="{FA9251C5-0BAF-4D36-8297-05D2093D063E}" destId="{AE51C35A-64C0-4196-910F-5AE92BFA2E5A}" srcOrd="1" destOrd="0" presId="urn:microsoft.com/office/officeart/2005/8/layout/orgChart1"/>
    <dgm:cxn modelId="{E5F3EEE6-DE3C-410B-8E04-DA76CB999EB7}" type="presParOf" srcId="{6675CB1A-D3D3-4ED5-97CC-22B5AAA3D38C}" destId="{BFA64D27-BE1A-4A42-8BB4-B46DF3589F6D}" srcOrd="1" destOrd="0" presId="urn:microsoft.com/office/officeart/2005/8/layout/orgChart1"/>
    <dgm:cxn modelId="{BED30BDA-7FFE-4EAE-938E-CBED658B35AC}" type="presParOf" srcId="{6675CB1A-D3D3-4ED5-97CC-22B5AAA3D38C}" destId="{5405E191-15DC-4AF1-AFAE-99DA2889F4BD}" srcOrd="2" destOrd="0" presId="urn:microsoft.com/office/officeart/2005/8/layout/orgChart1"/>
    <dgm:cxn modelId="{2FA29D04-E1DC-49A5-AD40-5AB7DB897CB8}" type="presParOf" srcId="{E32CE75C-A7F7-4CA9-9529-ABF7FC1F5062}" destId="{D3E8F1E1-55F9-4BAA-9009-EB970233EF04}" srcOrd="2" destOrd="0" presId="urn:microsoft.com/office/officeart/2005/8/layout/orgChart1"/>
    <dgm:cxn modelId="{E9FC5DE0-9748-41FE-AD6B-DFEF9798CA2A}" type="presParOf" srcId="{E32CE75C-A7F7-4CA9-9529-ABF7FC1F5062}" destId="{CFDDCB4B-23B3-4A79-8EEE-FF2FF8065D82}" srcOrd="3" destOrd="0" presId="urn:microsoft.com/office/officeart/2005/8/layout/orgChart1"/>
    <dgm:cxn modelId="{FA25F09A-93CB-41A8-8841-25D803540418}" type="presParOf" srcId="{CFDDCB4B-23B3-4A79-8EEE-FF2FF8065D82}" destId="{ED8AB2F3-36E7-45C1-ABDB-2977A51FE80A}" srcOrd="0" destOrd="0" presId="urn:microsoft.com/office/officeart/2005/8/layout/orgChart1"/>
    <dgm:cxn modelId="{242364CD-14C0-4507-B46C-565E082D0F85}" type="presParOf" srcId="{ED8AB2F3-36E7-45C1-ABDB-2977A51FE80A}" destId="{A95C9D0C-4C4C-43D7-8922-065A46C5243E}" srcOrd="0" destOrd="0" presId="urn:microsoft.com/office/officeart/2005/8/layout/orgChart1"/>
    <dgm:cxn modelId="{07CD8DF6-5B0B-408F-B1AB-4312FBCB1E5E}" type="presParOf" srcId="{ED8AB2F3-36E7-45C1-ABDB-2977A51FE80A}" destId="{26C71B73-3F44-4817-B5D8-2C99FE4638B5}" srcOrd="1" destOrd="0" presId="urn:microsoft.com/office/officeart/2005/8/layout/orgChart1"/>
    <dgm:cxn modelId="{2F43927D-454F-4555-BA50-593BAAEA518A}" type="presParOf" srcId="{CFDDCB4B-23B3-4A79-8EEE-FF2FF8065D82}" destId="{671E41DA-4214-4426-886E-0A38F785654C}" srcOrd="1" destOrd="0" presId="urn:microsoft.com/office/officeart/2005/8/layout/orgChart1"/>
    <dgm:cxn modelId="{392B816A-F403-4FCF-BCCD-DBD038CEA96E}" type="presParOf" srcId="{CFDDCB4B-23B3-4A79-8EEE-FF2FF8065D82}" destId="{0DC6FA2E-15BB-4794-B9D2-5AA67FABEAC5}" srcOrd="2" destOrd="0" presId="urn:microsoft.com/office/officeart/2005/8/layout/orgChart1"/>
    <dgm:cxn modelId="{0178BD2D-273F-454D-A5AE-8CA792180489}" type="presParOf" srcId="{CAB8066D-DE7F-47C1-8A40-2124E9E250E7}" destId="{9444159F-7039-4F54-B619-0D9BBFA222CE}" srcOrd="2" destOrd="0" presId="urn:microsoft.com/office/officeart/2005/8/layout/orgChart1"/>
    <dgm:cxn modelId="{7151CA09-D386-4FC0-92E0-05AFA79765B5}" type="presParOf" srcId="{B26A1B62-515A-4B5D-93C9-BE6525EF916B}" destId="{4800B579-12C1-4E08-9440-8E452BAA30FB}" srcOrd="2" destOrd="0" presId="urn:microsoft.com/office/officeart/2005/8/layout/orgChart1"/>
    <dgm:cxn modelId="{95CECD3B-9293-4304-AF67-CE148F42A746}" type="presParOf" srcId="{F44AEDA6-C8F5-487F-9F6F-9908FF1A18A0}" destId="{D71F965E-437E-4E6B-BECD-27F579EC28E2}" srcOrd="2" destOrd="0" presId="urn:microsoft.com/office/officeart/2005/8/layout/orgChart1"/>
    <dgm:cxn modelId="{66F120F4-80D0-4756-AC1C-C9E199F8D418}" type="presParOf" srcId="{F44AEDA6-C8F5-487F-9F6F-9908FF1A18A0}" destId="{DE547CD8-31E7-4499-9124-B503A2CEC34F}" srcOrd="3" destOrd="0" presId="urn:microsoft.com/office/officeart/2005/8/layout/orgChart1"/>
    <dgm:cxn modelId="{22513DD6-7E18-4765-8E36-FE431F39AF8E}" type="presParOf" srcId="{DE547CD8-31E7-4499-9124-B503A2CEC34F}" destId="{3E9CAB1B-A770-48CF-A928-FFACEB4FC4B3}" srcOrd="0" destOrd="0" presId="urn:microsoft.com/office/officeart/2005/8/layout/orgChart1"/>
    <dgm:cxn modelId="{6B344A13-4048-4EF9-9A5B-326E954EB06A}" type="presParOf" srcId="{3E9CAB1B-A770-48CF-A928-FFACEB4FC4B3}" destId="{5175B4D8-5306-4F33-A4C5-C5F6398FC76D}" srcOrd="0" destOrd="0" presId="urn:microsoft.com/office/officeart/2005/8/layout/orgChart1"/>
    <dgm:cxn modelId="{529ABDD5-F11E-4A0C-B5B4-4D2223CE4587}" type="presParOf" srcId="{3E9CAB1B-A770-48CF-A928-FFACEB4FC4B3}" destId="{C550E5DA-B34C-416F-AC7F-1AA8E81AEFC5}" srcOrd="1" destOrd="0" presId="urn:microsoft.com/office/officeart/2005/8/layout/orgChart1"/>
    <dgm:cxn modelId="{C77507CB-19A1-423E-BCF7-3CFDBB3ECAF5}" type="presParOf" srcId="{DE547CD8-31E7-4499-9124-B503A2CEC34F}" destId="{BF586B07-0AD2-44FD-A958-CB2A1B7A216D}" srcOrd="1" destOrd="0" presId="urn:microsoft.com/office/officeart/2005/8/layout/orgChart1"/>
    <dgm:cxn modelId="{B69608BB-896A-4B49-A57A-24DD8E958D97}" type="presParOf" srcId="{BF586B07-0AD2-44FD-A958-CB2A1B7A216D}" destId="{7410DE43-3820-4474-B2CD-07B29EA2F6A1}" srcOrd="0" destOrd="0" presId="urn:microsoft.com/office/officeart/2005/8/layout/orgChart1"/>
    <dgm:cxn modelId="{C7E66B0F-7B74-47FF-AC8E-FC772082EFFF}" type="presParOf" srcId="{BF586B07-0AD2-44FD-A958-CB2A1B7A216D}" destId="{13BE0DFE-C2ED-4C72-8D62-8920E5D05AAE}" srcOrd="1" destOrd="0" presId="urn:microsoft.com/office/officeart/2005/8/layout/orgChart1"/>
    <dgm:cxn modelId="{02B5073D-1BF9-4D96-A455-77E8AF02C3A0}" type="presParOf" srcId="{13BE0DFE-C2ED-4C72-8D62-8920E5D05AAE}" destId="{51DE87E4-924E-4C73-84C0-B07BE1E6F084}" srcOrd="0" destOrd="0" presId="urn:microsoft.com/office/officeart/2005/8/layout/orgChart1"/>
    <dgm:cxn modelId="{4840F075-D432-4266-90F2-972041893F46}" type="presParOf" srcId="{51DE87E4-924E-4C73-84C0-B07BE1E6F084}" destId="{D43EDBEB-EDEB-478A-BBEB-64B139DA41D4}" srcOrd="0" destOrd="0" presId="urn:microsoft.com/office/officeart/2005/8/layout/orgChart1"/>
    <dgm:cxn modelId="{3B914BA7-BF79-41D5-834F-B4DDE2141BF0}" type="presParOf" srcId="{51DE87E4-924E-4C73-84C0-B07BE1E6F084}" destId="{31117AF7-599F-4A3D-8053-88E50E0C88AD}" srcOrd="1" destOrd="0" presId="urn:microsoft.com/office/officeart/2005/8/layout/orgChart1"/>
    <dgm:cxn modelId="{4362E824-06C8-4FA1-AC5D-00742EEB5929}" type="presParOf" srcId="{13BE0DFE-C2ED-4C72-8D62-8920E5D05AAE}" destId="{D1963C07-E099-46B7-B82B-04AF4E745CFA}" srcOrd="1" destOrd="0" presId="urn:microsoft.com/office/officeart/2005/8/layout/orgChart1"/>
    <dgm:cxn modelId="{527B19E9-1E44-4B2B-934E-4CA46BA77707}" type="presParOf" srcId="{13BE0DFE-C2ED-4C72-8D62-8920E5D05AAE}" destId="{80E1E931-87EE-4DB8-850D-A5575D1B259B}" srcOrd="2" destOrd="0" presId="urn:microsoft.com/office/officeart/2005/8/layout/orgChart1"/>
    <dgm:cxn modelId="{621D8427-F0A5-4901-80AA-4721F9015A09}" type="presParOf" srcId="{DE547CD8-31E7-4499-9124-B503A2CEC34F}" destId="{21360808-2B2C-4DA7-8A48-B09CE055BACD}" srcOrd="2" destOrd="0" presId="urn:microsoft.com/office/officeart/2005/8/layout/orgChart1"/>
    <dgm:cxn modelId="{6B5D2563-78DA-49E6-9687-EFEF48D2E48C}" type="presParOf" srcId="{4A1C83CE-002B-4371-98F5-F345D5555F3B}" destId="{58FC480F-A16A-45AA-A32D-FF5F22DDBAE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10DE43-3820-4474-B2CD-07B29EA2F6A1}">
      <dsp:nvSpPr>
        <dsp:cNvPr id="0" name=""/>
        <dsp:cNvSpPr/>
      </dsp:nvSpPr>
      <dsp:spPr>
        <a:xfrm>
          <a:off x="9512806" y="2253621"/>
          <a:ext cx="91440" cy="3892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92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F965E-437E-4E6B-BECD-27F579EC28E2}">
      <dsp:nvSpPr>
        <dsp:cNvPr id="0" name=""/>
        <dsp:cNvSpPr/>
      </dsp:nvSpPr>
      <dsp:spPr>
        <a:xfrm>
          <a:off x="6926296" y="937684"/>
          <a:ext cx="2632230" cy="389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610"/>
              </a:lnTo>
              <a:lnTo>
                <a:pt x="2632230" y="194610"/>
              </a:lnTo>
              <a:lnTo>
                <a:pt x="2632230" y="3892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8F1E1-55F9-4BAA-9009-EB970233EF04}">
      <dsp:nvSpPr>
        <dsp:cNvPr id="0" name=""/>
        <dsp:cNvSpPr/>
      </dsp:nvSpPr>
      <dsp:spPr>
        <a:xfrm>
          <a:off x="6536718" y="3569558"/>
          <a:ext cx="1121326" cy="389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610"/>
              </a:lnTo>
              <a:lnTo>
                <a:pt x="1121326" y="194610"/>
              </a:lnTo>
              <a:lnTo>
                <a:pt x="1121326" y="3892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EE140-3255-4C50-BD77-E749957E2434}">
      <dsp:nvSpPr>
        <dsp:cNvPr id="0" name=""/>
        <dsp:cNvSpPr/>
      </dsp:nvSpPr>
      <dsp:spPr>
        <a:xfrm>
          <a:off x="5415392" y="3569558"/>
          <a:ext cx="1121326" cy="389220"/>
        </a:xfrm>
        <a:custGeom>
          <a:avLst/>
          <a:gdLst/>
          <a:ahLst/>
          <a:cxnLst/>
          <a:rect l="0" t="0" r="0" b="0"/>
          <a:pathLst>
            <a:path>
              <a:moveTo>
                <a:pt x="1121326" y="0"/>
              </a:moveTo>
              <a:lnTo>
                <a:pt x="1121326" y="194610"/>
              </a:lnTo>
              <a:lnTo>
                <a:pt x="0" y="194610"/>
              </a:lnTo>
              <a:lnTo>
                <a:pt x="0" y="3892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24E27-D868-4483-9ADC-93142D4189DE}">
      <dsp:nvSpPr>
        <dsp:cNvPr id="0" name=""/>
        <dsp:cNvSpPr/>
      </dsp:nvSpPr>
      <dsp:spPr>
        <a:xfrm>
          <a:off x="4294065" y="2253621"/>
          <a:ext cx="2242653" cy="389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610"/>
              </a:lnTo>
              <a:lnTo>
                <a:pt x="2242653" y="194610"/>
              </a:lnTo>
              <a:lnTo>
                <a:pt x="2242653" y="3892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623DBB-ED5F-463C-BD7D-DA1E4EDFDB4E}">
      <dsp:nvSpPr>
        <dsp:cNvPr id="0" name=""/>
        <dsp:cNvSpPr/>
      </dsp:nvSpPr>
      <dsp:spPr>
        <a:xfrm>
          <a:off x="2051412" y="3569558"/>
          <a:ext cx="1121326" cy="389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610"/>
              </a:lnTo>
              <a:lnTo>
                <a:pt x="1121326" y="194610"/>
              </a:lnTo>
              <a:lnTo>
                <a:pt x="1121326" y="3892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F28BDB-6026-4516-A607-7080ABD96676}">
      <dsp:nvSpPr>
        <dsp:cNvPr id="0" name=""/>
        <dsp:cNvSpPr/>
      </dsp:nvSpPr>
      <dsp:spPr>
        <a:xfrm>
          <a:off x="930085" y="3569558"/>
          <a:ext cx="1121326" cy="389220"/>
        </a:xfrm>
        <a:custGeom>
          <a:avLst/>
          <a:gdLst/>
          <a:ahLst/>
          <a:cxnLst/>
          <a:rect l="0" t="0" r="0" b="0"/>
          <a:pathLst>
            <a:path>
              <a:moveTo>
                <a:pt x="1121326" y="0"/>
              </a:moveTo>
              <a:lnTo>
                <a:pt x="1121326" y="194610"/>
              </a:lnTo>
              <a:lnTo>
                <a:pt x="0" y="194610"/>
              </a:lnTo>
              <a:lnTo>
                <a:pt x="0" y="3892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CF2C8B-967C-4970-9626-B12876606856}">
      <dsp:nvSpPr>
        <dsp:cNvPr id="0" name=""/>
        <dsp:cNvSpPr/>
      </dsp:nvSpPr>
      <dsp:spPr>
        <a:xfrm>
          <a:off x="2051412" y="2253621"/>
          <a:ext cx="2242653" cy="389220"/>
        </a:xfrm>
        <a:custGeom>
          <a:avLst/>
          <a:gdLst/>
          <a:ahLst/>
          <a:cxnLst/>
          <a:rect l="0" t="0" r="0" b="0"/>
          <a:pathLst>
            <a:path>
              <a:moveTo>
                <a:pt x="2242653" y="0"/>
              </a:moveTo>
              <a:lnTo>
                <a:pt x="2242653" y="194610"/>
              </a:lnTo>
              <a:lnTo>
                <a:pt x="0" y="194610"/>
              </a:lnTo>
              <a:lnTo>
                <a:pt x="0" y="3892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8FE178-E339-4C69-B3EB-D9B10251F387}">
      <dsp:nvSpPr>
        <dsp:cNvPr id="0" name=""/>
        <dsp:cNvSpPr/>
      </dsp:nvSpPr>
      <dsp:spPr>
        <a:xfrm>
          <a:off x="4294065" y="937684"/>
          <a:ext cx="2632230" cy="389220"/>
        </a:xfrm>
        <a:custGeom>
          <a:avLst/>
          <a:gdLst/>
          <a:ahLst/>
          <a:cxnLst/>
          <a:rect l="0" t="0" r="0" b="0"/>
          <a:pathLst>
            <a:path>
              <a:moveTo>
                <a:pt x="2632230" y="0"/>
              </a:moveTo>
              <a:lnTo>
                <a:pt x="2632230" y="194610"/>
              </a:lnTo>
              <a:lnTo>
                <a:pt x="0" y="194610"/>
              </a:lnTo>
              <a:lnTo>
                <a:pt x="0" y="3892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249D2-2D0A-4F25-8611-E8B00CBCB2F5}">
      <dsp:nvSpPr>
        <dsp:cNvPr id="0" name=""/>
        <dsp:cNvSpPr/>
      </dsp:nvSpPr>
      <dsp:spPr>
        <a:xfrm>
          <a:off x="5999580" y="10968"/>
          <a:ext cx="1853432" cy="9267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Сено</a:t>
          </a:r>
          <a:endParaRPr lang="ru-RU" sz="2400" kern="1200" dirty="0"/>
        </a:p>
      </dsp:txBody>
      <dsp:txXfrm>
        <a:off x="5999580" y="10968"/>
        <a:ext cx="1853432" cy="926716"/>
      </dsp:txXfrm>
    </dsp:sp>
    <dsp:sp modelId="{ECD95944-1959-4035-B200-054547738E90}">
      <dsp:nvSpPr>
        <dsp:cNvPr id="0" name=""/>
        <dsp:cNvSpPr/>
      </dsp:nvSpPr>
      <dsp:spPr>
        <a:xfrm>
          <a:off x="3367349" y="1326904"/>
          <a:ext cx="1853432" cy="9267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Посевное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67349" y="1326904"/>
        <a:ext cx="1853432" cy="926716"/>
      </dsp:txXfrm>
    </dsp:sp>
    <dsp:sp modelId="{F8392E96-8275-41F2-9500-5AFD36FC675A}">
      <dsp:nvSpPr>
        <dsp:cNvPr id="0" name=""/>
        <dsp:cNvSpPr/>
      </dsp:nvSpPr>
      <dsp:spPr>
        <a:xfrm>
          <a:off x="1124696" y="2642841"/>
          <a:ext cx="1853432" cy="926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 </a:t>
          </a:r>
          <a:r>
            <a:rPr lang="ru-RU" sz="2400" kern="1200" dirty="0" smtClean="0"/>
            <a:t>тип</a:t>
          </a:r>
          <a:endParaRPr lang="ru-RU" sz="2400" kern="1200" dirty="0"/>
        </a:p>
      </dsp:txBody>
      <dsp:txXfrm>
        <a:off x="1124696" y="2642841"/>
        <a:ext cx="1853432" cy="926716"/>
      </dsp:txXfrm>
    </dsp:sp>
    <dsp:sp modelId="{BC9E2A2B-9A5E-4B99-84FA-280BC045BEA7}">
      <dsp:nvSpPr>
        <dsp:cNvPr id="0" name=""/>
        <dsp:cNvSpPr/>
      </dsp:nvSpPr>
      <dsp:spPr>
        <a:xfrm>
          <a:off x="3369" y="3958778"/>
          <a:ext cx="1853432" cy="9267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Бобовое</a:t>
          </a:r>
          <a:endParaRPr lang="ru-RU" sz="2400" kern="1200" dirty="0"/>
        </a:p>
      </dsp:txBody>
      <dsp:txXfrm>
        <a:off x="3369" y="3958778"/>
        <a:ext cx="1853432" cy="926716"/>
      </dsp:txXfrm>
    </dsp:sp>
    <dsp:sp modelId="{728ED141-98E7-4AA4-84AF-8FCB99CD51CC}">
      <dsp:nvSpPr>
        <dsp:cNvPr id="0" name=""/>
        <dsp:cNvSpPr/>
      </dsp:nvSpPr>
      <dsp:spPr>
        <a:xfrm>
          <a:off x="2246022" y="3958778"/>
          <a:ext cx="1853432" cy="9267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Злаково-бобовое</a:t>
          </a:r>
          <a:endParaRPr lang="ru-RU" sz="2400" kern="1200" dirty="0"/>
        </a:p>
      </dsp:txBody>
      <dsp:txXfrm>
        <a:off x="2246022" y="3958778"/>
        <a:ext cx="1853432" cy="926716"/>
      </dsp:txXfrm>
    </dsp:sp>
    <dsp:sp modelId="{56A494D1-62CD-433B-B643-62E7ED0A3C2B}">
      <dsp:nvSpPr>
        <dsp:cNvPr id="0" name=""/>
        <dsp:cNvSpPr/>
      </dsp:nvSpPr>
      <dsp:spPr>
        <a:xfrm>
          <a:off x="5610002" y="2642841"/>
          <a:ext cx="1853432" cy="926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II</a:t>
          </a:r>
          <a:r>
            <a:rPr lang="ru-RU" sz="2400" kern="1200" dirty="0" smtClean="0"/>
            <a:t> тип</a:t>
          </a:r>
          <a:endParaRPr lang="ru-RU" sz="2400" kern="1200" dirty="0"/>
        </a:p>
      </dsp:txBody>
      <dsp:txXfrm>
        <a:off x="5610002" y="2642841"/>
        <a:ext cx="1853432" cy="926716"/>
      </dsp:txXfrm>
    </dsp:sp>
    <dsp:sp modelId="{562C6A78-3CF3-4630-8B61-EE20771DE795}">
      <dsp:nvSpPr>
        <dsp:cNvPr id="0" name=""/>
        <dsp:cNvSpPr/>
      </dsp:nvSpPr>
      <dsp:spPr>
        <a:xfrm>
          <a:off x="4488675" y="3958778"/>
          <a:ext cx="1853432" cy="9267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Многолетних злаков</a:t>
          </a:r>
          <a:endParaRPr lang="ru-RU" sz="2000" kern="1200" dirty="0"/>
        </a:p>
      </dsp:txBody>
      <dsp:txXfrm>
        <a:off x="4488675" y="3958778"/>
        <a:ext cx="1853432" cy="926716"/>
      </dsp:txXfrm>
    </dsp:sp>
    <dsp:sp modelId="{A95C9D0C-4C4C-43D7-8922-065A46C5243E}">
      <dsp:nvSpPr>
        <dsp:cNvPr id="0" name=""/>
        <dsp:cNvSpPr/>
      </dsp:nvSpPr>
      <dsp:spPr>
        <a:xfrm>
          <a:off x="6731329" y="3958778"/>
          <a:ext cx="1853432" cy="9267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Однолетних злаков</a:t>
          </a:r>
          <a:endParaRPr lang="ru-RU" sz="2000" kern="1200" dirty="0"/>
        </a:p>
      </dsp:txBody>
      <dsp:txXfrm>
        <a:off x="6731329" y="3958778"/>
        <a:ext cx="1853432" cy="926716"/>
      </dsp:txXfrm>
    </dsp:sp>
    <dsp:sp modelId="{5175B4D8-5306-4F33-A4C5-C5F6398FC76D}">
      <dsp:nvSpPr>
        <dsp:cNvPr id="0" name=""/>
        <dsp:cNvSpPr/>
      </dsp:nvSpPr>
      <dsp:spPr>
        <a:xfrm>
          <a:off x="8631810" y="1326904"/>
          <a:ext cx="1853432" cy="9267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Природных сенокосов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31810" y="1326904"/>
        <a:ext cx="1853432" cy="926716"/>
      </dsp:txXfrm>
    </dsp:sp>
    <dsp:sp modelId="{D43EDBEB-EDEB-478A-BBEB-64B139DA41D4}">
      <dsp:nvSpPr>
        <dsp:cNvPr id="0" name=""/>
        <dsp:cNvSpPr/>
      </dsp:nvSpPr>
      <dsp:spPr>
        <a:xfrm>
          <a:off x="7852655" y="2642841"/>
          <a:ext cx="3411742" cy="9267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Горное, суходольных лугов, заливных лугов, лесное, болотное, степное</a:t>
          </a:r>
          <a:endParaRPr lang="ru-RU" sz="1900" kern="1200" dirty="0"/>
        </a:p>
      </dsp:txBody>
      <dsp:txXfrm>
        <a:off x="7852655" y="2642841"/>
        <a:ext cx="3411742" cy="926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FD774F4-657D-4856-89DF-83903EE64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41A31D-9F94-4995-8B3E-63E7CAF62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FEA3B-4E9F-41E1-87FF-3E012EC78E33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EFB220-C4C2-44C9-A3AE-ADF0A0080C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57FBEB-CEF5-4245-8BF4-A0EE374688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1AE05-8AAA-4D06-AE4C-2482BAF7A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774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72E1C-1F8D-49E2-B299-7468A682693B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46E24-2A5B-4557-B645-3FBA5ABFE9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1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46E24-2A5B-4557-B645-3FBA5ABFE9A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91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139094B-1A23-4A79-A191-9BD31304F5B3}"/>
              </a:ext>
            </a:extLst>
          </p:cNvPr>
          <p:cNvCxnSpPr>
            <a:cxnSpLocks/>
          </p:cNvCxnSpPr>
          <p:nvPr/>
        </p:nvCxnSpPr>
        <p:spPr>
          <a:xfrm flipH="1">
            <a:off x="485236" y="4789854"/>
            <a:ext cx="543464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C339AC5-F5B8-4BCA-9918-684E6CD02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</a:blip>
          <a:srcRect l="45826" b="17590"/>
          <a:stretch/>
        </p:blipFill>
        <p:spPr>
          <a:xfrm>
            <a:off x="7362923" y="1794338"/>
            <a:ext cx="4610272" cy="373098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332" y="1699406"/>
            <a:ext cx="6484485" cy="2978131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Тема презентации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13ED82C-1866-4F85-B12A-293CDC743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332" y="4949746"/>
            <a:ext cx="6694099" cy="27785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Иванов Иван Иванович,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E6C540-A4DF-4C58-8C62-60DBA6F45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id="{A65BB67D-BC73-4298-8FA6-141DDD6A6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331" y="5286073"/>
            <a:ext cx="6694100" cy="435735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кандидат экономических наук, доцент (заведующий) кафедры(ой) …полное название кафедры… ставропольского ГАУ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C02C29-D361-481F-9BEB-E7C6E88DB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7288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333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D038AFBF-7C07-4F16-980C-A36853B057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681" y="4586406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8C57B7-F856-40D4-8A79-F358EDDF9D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id="{1649D466-D924-41C5-B8FF-D3C94D78636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E357D55-2774-413D-B945-98FE78058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1F478664-3918-4EE9-821C-5963EC2434CD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Текст 4">
            <a:extLst>
              <a:ext uri="{FF2B5EF4-FFF2-40B4-BE49-F238E27FC236}">
                <a16:creationId xmlns:a16="http://schemas.microsoft.com/office/drawing/2014/main" id="{060492E4-D3A0-4F3E-A4B4-9576444C48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16709147-6787-4627-917D-BA78F8C18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3114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C0197583-1BF2-4762-B5AF-997232BF95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4182" y="1471688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9" name="Рисунок 9">
            <a:extLst>
              <a:ext uri="{FF2B5EF4-FFF2-40B4-BE49-F238E27FC236}">
                <a16:creationId xmlns:a16="http://schemas.microsoft.com/office/drawing/2014/main" id="{3696CB45-93E9-4066-8715-6BDE41269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83114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3955E058-34D8-4EE2-BDB4-126A586E4C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182" y="4039035"/>
            <a:ext cx="3123076" cy="241020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53CA5E-93A8-4861-8D4F-A2CC0FBD41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6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72BF226B-82E7-4D5B-AB88-CB68CC411E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1478" y="1753520"/>
            <a:ext cx="8123511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70597F-50ED-4DF8-B4D8-0A093B7A4E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4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id="{9C046C4E-9193-4CAE-860C-F981D732D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1741" y="1661470"/>
            <a:ext cx="6441376" cy="460130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ACBAEB-9D17-439E-9BBE-4F38BCC65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91D950-F79C-4E71-A232-176C78703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id="{36CC45C9-24F1-40E1-80A2-873E9F9DF2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64269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7" name="Рисунок 9">
            <a:extLst>
              <a:ext uri="{FF2B5EF4-FFF2-40B4-BE49-F238E27FC236}">
                <a16:creationId xmlns:a16="http://schemas.microsoft.com/office/drawing/2014/main" id="{5F25DC22-2CF8-4F3D-A1DF-2D85FC4EEF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0652" y="1471687"/>
            <a:ext cx="3691948" cy="295776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C6EF832C-C77D-4097-980B-27F22D0E9E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969" y="4531611"/>
            <a:ext cx="10720062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C9257-DC50-4D45-B9EF-7B0B718AF5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E1456A9A-B02A-4D75-886F-1263129FF2E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id="{0C326AEA-546B-4F57-BA45-588DA356BF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id="{08029809-C4FD-4994-9E8C-E191852DB9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595" y="1906444"/>
            <a:ext cx="3646417" cy="37420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DFF71793-0B89-4636-8ED2-AF0219A59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4347" y="1619211"/>
            <a:ext cx="5363058" cy="43165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20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0263A2-33B6-4CB9-8F55-2889BF2982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23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25481E-93B3-4F69-91AA-E879506F45CE}"/>
              </a:ext>
            </a:extLst>
          </p:cNvPr>
          <p:cNvSpPr txBox="1"/>
          <p:nvPr userDrawn="1"/>
        </p:nvSpPr>
        <p:spPr>
          <a:xfrm>
            <a:off x="1406800" y="3090469"/>
            <a:ext cx="937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A18858-A63C-4DE9-90C8-B26917E77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371" y="471644"/>
            <a:ext cx="2392481" cy="471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B22699-20E9-4C0C-8D56-79DDD6583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6" y="338400"/>
            <a:ext cx="2392481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2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5445929-ABD4-496F-9FAC-EB5F4BFAB4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947" y="2079683"/>
            <a:ext cx="10843403" cy="4485020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000" b="1">
                <a:solidFill>
                  <a:schemeClr val="tx1"/>
                </a:solidFill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Название пункта лекции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CE5228-51A9-497E-8F4A-EA1AFC9E5B92}"/>
              </a:ext>
            </a:extLst>
          </p:cNvPr>
          <p:cNvSpPr txBox="1"/>
          <p:nvPr userDrawn="1"/>
        </p:nvSpPr>
        <p:spPr>
          <a:xfrm>
            <a:off x="439947" y="1382400"/>
            <a:ext cx="931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694BA1-43C9-4ACA-B71F-D08AD8D96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и название пункта 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CAED815-4ACF-4BFE-BCF2-486DF867C3F8}"/>
              </a:ext>
            </a:extLst>
          </p:cNvPr>
          <p:cNvCxnSpPr>
            <a:cxnSpLocks/>
          </p:cNvCxnSpPr>
          <p:nvPr userDrawn="1"/>
        </p:nvCxnSpPr>
        <p:spPr>
          <a:xfrm>
            <a:off x="370936" y="1232501"/>
            <a:ext cx="114903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id="{B011E3EF-370F-4031-88C5-DBFE1C0B5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443" y="2035175"/>
            <a:ext cx="10679113" cy="2881313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Номер и название пункта лекции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05200-8F4C-4516-857C-832D508A71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09" y="450622"/>
            <a:ext cx="1850927" cy="5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9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57FC41-9EF1-4CD0-91E5-03D47102E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A09BAF0-057C-4124-A774-CC2C611822DA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id="{9CFC8145-040D-427F-B3DD-4AFCCCB2F4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9270EE-9107-45AE-BBDC-06FA8C1AE1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741C5C-559F-4E1E-89DE-CA01C7C0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FA96665E-597D-4FDE-A94E-730A135092B0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Текст 4">
            <a:extLst>
              <a:ext uri="{FF2B5EF4-FFF2-40B4-BE49-F238E27FC236}">
                <a16:creationId xmlns:a16="http://schemas.microsoft.com/office/drawing/2014/main" id="{71D85FB0-2DEE-4C63-85A1-E4A059B93B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0FE8502-BCD2-4D6F-ADAA-0D1E129A7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3296" y="1846142"/>
            <a:ext cx="4495800" cy="380206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706B4B-70F9-49C9-B9B3-7DA7A15B49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B6D3F7-F1C0-4825-8D80-D3E297B3D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A9D1402-D96F-4AB6-BFD5-0FB3B48B6143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Текст 4">
            <a:extLst>
              <a:ext uri="{FF2B5EF4-FFF2-40B4-BE49-F238E27FC236}">
                <a16:creationId xmlns:a16="http://schemas.microsoft.com/office/drawing/2014/main" id="{867ABDDE-3924-4C65-BC61-1B44FEE173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1CB5CB05-D425-4F89-82E2-066E32CEE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6754" y="1447863"/>
            <a:ext cx="6365853" cy="44999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/>
            </a:lvl1pPr>
            <a:lvl2pPr>
              <a:buClr>
                <a:schemeClr val="accent2"/>
              </a:buClr>
              <a:defRPr sz="140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EC2C6F-3B09-4140-A829-F8BC98866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7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8868" y="4583998"/>
            <a:ext cx="6365853" cy="171180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67374" y="1419299"/>
            <a:ext cx="3708840" cy="30450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A81A8C-6A73-47BB-B7FB-8157BDD0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376DB0-77FB-43A6-AFA5-54D8CFA4F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479393" y="2064452"/>
            <a:ext cx="4959475" cy="4793548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1386C5C-7FFD-48B5-A457-6E3F12C20191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Текст 4">
            <a:extLst>
              <a:ext uri="{FF2B5EF4-FFF2-40B4-BE49-F238E27FC236}">
                <a16:creationId xmlns:a16="http://schemas.microsoft.com/office/drawing/2014/main" id="{C576BB4E-1EAB-45EA-8BEF-96EC34E01C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B6C5194E-274B-4145-81F2-7AF6A201B8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11864" y="4544747"/>
            <a:ext cx="6365853" cy="170940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buClr>
                <a:schemeClr val="accent2"/>
              </a:buClr>
              <a:defRPr sz="1050"/>
            </a:lvl2pPr>
          </a:lstStyle>
          <a:p>
            <a:pPr lvl="0"/>
            <a:r>
              <a:rPr lang="ru-RU" dirty="0"/>
              <a:t>Образец текста: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…</a:t>
            </a:r>
          </a:p>
        </p:txBody>
      </p:sp>
      <p:sp>
        <p:nvSpPr>
          <p:cNvPr id="19" name="Рисунок 9">
            <a:extLst>
              <a:ext uri="{FF2B5EF4-FFF2-40B4-BE49-F238E27FC236}">
                <a16:creationId xmlns:a16="http://schemas.microsoft.com/office/drawing/2014/main" id="{5E67CF03-7963-4B22-A4F3-836C29E6F6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7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id="{3D7E7A26-495B-499D-9ACD-C4EF9AE578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50978" y="1958206"/>
            <a:ext cx="2803584" cy="226596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002FD3-A3DA-4B3C-AADE-E186936CA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extLst>
              <a:ext uri="{FF2B5EF4-FFF2-40B4-BE49-F238E27FC236}">
                <a16:creationId xmlns:a16="http://schemas.microsoft.com/office/drawing/2014/main" id="{00CD0E8F-3236-4F75-8F54-531A9D7B7876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847227" y="1802376"/>
            <a:ext cx="1855315" cy="1815998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2">
                    <a:lumMod val="80000"/>
                    <a:lumOff val="20000"/>
                  </a:schemeClr>
                </a:gs>
                <a:gs pos="35000">
                  <a:schemeClr val="accent2"/>
                </a:gs>
                <a:gs pos="65000">
                  <a:srgbClr val="1D2E71">
                    <a:alpha val="70000"/>
                  </a:srgbClr>
                </a:gs>
                <a:gs pos="100000">
                  <a:srgbClr val="1D2E71">
                    <a:lumMod val="90000"/>
                    <a:lumOff val="1000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DFCD94-8089-455C-B6D2-3C60490BB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3" t="23582" b="8497"/>
          <a:stretch/>
        </p:blipFill>
        <p:spPr>
          <a:xfrm>
            <a:off x="9866885" y="1833994"/>
            <a:ext cx="1866485" cy="1804039"/>
          </a:xfrm>
          <a:prstGeom prst="ellipse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C0EF72B-C99B-4F89-B7F7-ECE257F56109}"/>
              </a:ext>
            </a:extLst>
          </p:cNvPr>
          <p:cNvCxnSpPr>
            <a:cxnSpLocks/>
          </p:cNvCxnSpPr>
          <p:nvPr userDrawn="1"/>
        </p:nvCxnSpPr>
        <p:spPr>
          <a:xfrm>
            <a:off x="365158" y="1045599"/>
            <a:ext cx="1137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Текст 4">
            <a:extLst>
              <a:ext uri="{FF2B5EF4-FFF2-40B4-BE49-F238E27FC236}">
                <a16:creationId xmlns:a16="http://schemas.microsoft.com/office/drawing/2014/main" id="{F02E583B-499D-45BF-A02A-9919946AB3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158" y="408765"/>
            <a:ext cx="11376000" cy="549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86F72A-F306-4A2E-8D64-DA1263B5B9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5" y="6383370"/>
            <a:ext cx="973316" cy="3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6" r:id="rId3"/>
    <p:sldLayoutId id="2147483674" r:id="rId4"/>
    <p:sldLayoutId id="2147483650" r:id="rId5"/>
    <p:sldLayoutId id="2147483670" r:id="rId6"/>
    <p:sldLayoutId id="2147483675" r:id="rId7"/>
    <p:sldLayoutId id="2147483678" r:id="rId8"/>
    <p:sldLayoutId id="2147483680" r:id="rId9"/>
    <p:sldLayoutId id="2147483666" r:id="rId10"/>
    <p:sldLayoutId id="2147483679" r:id="rId11"/>
    <p:sldLayoutId id="2147483661" r:id="rId12"/>
    <p:sldLayoutId id="2147483681" r:id="rId13"/>
    <p:sldLayoutId id="2147483683" r:id="rId14"/>
    <p:sldLayoutId id="2147483673" r:id="rId15"/>
    <p:sldLayoutId id="2147483682" r:id="rId16"/>
    <p:sldLayoutId id="2147483684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mtClean="0"/>
              <a:t>Грубый корм и отходы полеводства</a:t>
            </a:r>
            <a:endParaRPr lang="ru-RU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9F413B38-AEDC-B043-46A5-76B17E6B07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Пономарева Мария Евгеньевна</a:t>
            </a:r>
            <a:endParaRPr lang="ru-RU" dirty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CAA318A8-7EB3-EDFF-3955-D82EB829D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кандидат ветеринарных наук, доцент кафедры кормления животных и общей биологии Ставропольского ГАУ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613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Технологии заготовки сена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 smtClean="0"/>
              <a:t>Полевая сушка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Траву </a:t>
            </a:r>
            <a:r>
              <a:rPr lang="ru-RU" dirty="0"/>
              <a:t>провяливают в прокосах до 40% влажности для злаковых и до 50% влажности для </a:t>
            </a:r>
            <a:r>
              <a:rPr lang="ru-RU" dirty="0" smtClean="0"/>
              <a:t>бобовых.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Досушивают в </a:t>
            </a:r>
            <a:r>
              <a:rPr lang="ru-RU" dirty="0"/>
              <a:t>валках </a:t>
            </a:r>
            <a:r>
              <a:rPr lang="ru-RU" dirty="0" smtClean="0"/>
              <a:t>до </a:t>
            </a:r>
            <a:r>
              <a:rPr lang="ru-RU" dirty="0"/>
              <a:t>25-30% </a:t>
            </a:r>
            <a:r>
              <a:rPr lang="ru-RU" dirty="0" smtClean="0"/>
              <a:t>влажности.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Затем </a:t>
            </a:r>
            <a:r>
              <a:rPr lang="ru-RU" dirty="0"/>
              <a:t>– в копнах до 16-17</a:t>
            </a:r>
            <a:r>
              <a:rPr lang="ru-RU" dirty="0" smtClean="0"/>
              <a:t>%.</a:t>
            </a:r>
            <a:endParaRPr lang="ru-RU" dirty="0"/>
          </a:p>
        </p:txBody>
      </p:sp>
      <p:pic>
        <p:nvPicPr>
          <p:cNvPr id="5124" name="Picture 4" descr="https://vrnikc.ru/wp-content/uploads/2021/07/pole-3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595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Технологии заготовки сена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b="1" dirty="0"/>
              <a:t>Метод активного </a:t>
            </a:r>
            <a:r>
              <a:rPr lang="ru-RU" b="1" dirty="0" smtClean="0"/>
              <a:t>вентилирования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Скошенную </a:t>
            </a:r>
            <a:r>
              <a:rPr lang="ru-RU" dirty="0"/>
              <a:t>массу провяливают в </a:t>
            </a:r>
            <a:r>
              <a:rPr lang="ru-RU" dirty="0" smtClean="0"/>
              <a:t>прокосах.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З</a:t>
            </a:r>
            <a:r>
              <a:rPr lang="ru-RU" dirty="0" smtClean="0"/>
              <a:t>атем </a:t>
            </a:r>
            <a:r>
              <a:rPr lang="ru-RU" dirty="0"/>
              <a:t>в валках до влажности 35-40</a:t>
            </a:r>
            <a:r>
              <a:rPr lang="ru-RU" dirty="0" smtClean="0"/>
              <a:t>%.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Подсушенная </a:t>
            </a:r>
            <a:r>
              <a:rPr lang="ru-RU" dirty="0"/>
              <a:t>сенная масса досушивается атмосферным или подогретым </a:t>
            </a:r>
            <a:r>
              <a:rPr lang="ru-RU" dirty="0" smtClean="0"/>
              <a:t>воздухом </a:t>
            </a:r>
            <a:r>
              <a:rPr lang="ru-RU" dirty="0"/>
              <a:t>на </a:t>
            </a:r>
            <a:r>
              <a:rPr lang="ru-RU" dirty="0" smtClean="0"/>
              <a:t>вентиляционных коробах хранилищ.</a:t>
            </a:r>
            <a:endParaRPr lang="ru-RU" dirty="0"/>
          </a:p>
        </p:txBody>
      </p:sp>
      <p:pic>
        <p:nvPicPr>
          <p:cNvPr id="1026" name="Picture 2" descr="https://avatars.mds.yandex.net/i?id=f0f6ce91dec413ff378abfba58ee8ce2_l-5274642-images-thumbs&amp;n=1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r="226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5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Технологии заготовки сена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634181" y="1619211"/>
            <a:ext cx="10563224" cy="4316520"/>
          </a:xfrm>
        </p:spPr>
        <p:txBody>
          <a:bodyPr/>
          <a:lstStyle/>
          <a:p>
            <a:r>
              <a:rPr lang="ru-RU" b="1" dirty="0"/>
              <a:t>Использование химических </a:t>
            </a:r>
            <a:r>
              <a:rPr lang="ru-RU" b="1" dirty="0" smtClean="0"/>
              <a:t>консервантов: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соль – 5–20 кг/т сена;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органические кислоты (</a:t>
            </a:r>
            <a:r>
              <a:rPr lang="ru-RU" dirty="0" err="1"/>
              <a:t>пропионовая</a:t>
            </a:r>
            <a:r>
              <a:rPr lang="ru-RU" dirty="0"/>
              <a:t>, муравьиная, их смеси</a:t>
            </a:r>
            <a:r>
              <a:rPr lang="ru-RU" dirty="0" smtClean="0"/>
              <a:t>), </a:t>
            </a:r>
            <a:r>
              <a:rPr lang="ru-RU" dirty="0" err="1" smtClean="0"/>
              <a:t>пиросульфит</a:t>
            </a:r>
            <a:r>
              <a:rPr lang="ru-RU" dirty="0" smtClean="0"/>
              <a:t> натрия</a:t>
            </a:r>
            <a:r>
              <a:rPr lang="ru-RU" dirty="0"/>
              <a:t>, </a:t>
            </a:r>
            <a:r>
              <a:rPr lang="ru-RU" dirty="0" smtClean="0"/>
              <a:t>концентрат </a:t>
            </a:r>
            <a:r>
              <a:rPr lang="ru-RU" dirty="0"/>
              <a:t>низкомолекулярных кислот (КНМК</a:t>
            </a:r>
            <a:r>
              <a:rPr lang="ru-RU" dirty="0" smtClean="0"/>
              <a:t>) – 5-30 </a:t>
            </a:r>
            <a:r>
              <a:rPr lang="ru-RU" dirty="0"/>
              <a:t>кг/т </a:t>
            </a:r>
            <a:r>
              <a:rPr lang="ru-RU" dirty="0" smtClean="0"/>
              <a:t>сена при </a:t>
            </a:r>
            <a:r>
              <a:rPr lang="ru-RU" dirty="0"/>
              <a:t>влажности </a:t>
            </a:r>
            <a:r>
              <a:rPr lang="ru-RU" dirty="0" smtClean="0"/>
              <a:t>22-35%;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безводный </a:t>
            </a:r>
            <a:r>
              <a:rPr lang="ru-RU" dirty="0" smtClean="0"/>
              <a:t>аммиак </a:t>
            </a:r>
            <a:r>
              <a:rPr lang="ru-RU" dirty="0"/>
              <a:t>–</a:t>
            </a:r>
            <a:r>
              <a:rPr lang="ru-RU" dirty="0" smtClean="0"/>
              <a:t> 3</a:t>
            </a:r>
            <a:r>
              <a:rPr lang="ru-RU" dirty="0"/>
              <a:t>% от массы </a:t>
            </a:r>
            <a:r>
              <a:rPr lang="ru-RU" dirty="0" smtClean="0"/>
              <a:t>сена.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15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Технологии заготовки сена</a:t>
            </a:r>
          </a:p>
        </p:txBody>
      </p:sp>
      <p:pic>
        <p:nvPicPr>
          <p:cNvPr id="1026" name="Picture 2" descr="https://vse-angary.ru/wp-content/uploads/tentovyj-angar-tipa-a-dlya-hraneniya-sena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r="40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r="31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Для </a:t>
            </a:r>
            <a:r>
              <a:rPr lang="ru-RU" dirty="0"/>
              <a:t>длительного хранения пригодно лишь хорошо высушенное </a:t>
            </a:r>
            <a:r>
              <a:rPr lang="ru-RU" dirty="0" smtClean="0"/>
              <a:t>сено.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Хранят </a:t>
            </a:r>
            <a:r>
              <a:rPr lang="ru-RU" dirty="0"/>
              <a:t>сено в стогах, скирдах, но лучше под крышей, в сенных сараях и под </a:t>
            </a:r>
            <a:r>
              <a:rPr lang="ru-RU" dirty="0" smtClean="0"/>
              <a:t>навесами. Считается, что потери сена за 8 месяцев хранения в стогах составляют 10-12%, в скирдах </a:t>
            </a:r>
            <a:r>
              <a:rPr lang="ru-RU" dirty="0"/>
              <a:t>–</a:t>
            </a:r>
            <a:r>
              <a:rPr lang="ru-RU" dirty="0" smtClean="0"/>
              <a:t> 7-8%.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Самая </a:t>
            </a:r>
            <a:r>
              <a:rPr lang="ru-RU" dirty="0"/>
              <a:t>высокая сохранность сена достигается при его хранении в сенохранилищах, где потери не превышают 4%.</a:t>
            </a:r>
          </a:p>
        </p:txBody>
      </p:sp>
    </p:spTree>
    <p:extLst>
      <p:ext uri="{BB962C8B-B14F-4D97-AF65-F5344CB8AC3E}">
        <p14:creationId xmlns:p14="http://schemas.microsoft.com/office/powerpoint/2010/main" val="2339359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Виды и классы сена</a:t>
            </a:r>
            <a:endParaRPr lang="ru-RU" dirty="0"/>
          </a:p>
        </p:txBody>
      </p:sp>
      <p:graphicFrame>
        <p:nvGraphicFramePr>
          <p:cNvPr id="4" name="Рисунок 3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195658956"/>
              </p:ext>
            </p:extLst>
          </p:nvPr>
        </p:nvGraphicFramePr>
        <p:xfrm>
          <a:off x="501445" y="1327355"/>
          <a:ext cx="11267768" cy="489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6755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Виды и классы сена: </a:t>
            </a:r>
            <a:r>
              <a:rPr lang="ru-RU" b="1" dirty="0" smtClean="0"/>
              <a:t>Посевное</a:t>
            </a:r>
            <a:endParaRPr lang="ru-RU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006662" y="1283108"/>
            <a:ext cx="5400000" cy="492347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/>
              <a:t>II </a:t>
            </a:r>
            <a:r>
              <a:rPr lang="ru-RU" sz="1800" b="1" dirty="0"/>
              <a:t>тип</a:t>
            </a:r>
          </a:p>
          <a:p>
            <a:r>
              <a:rPr lang="ru-RU" sz="1800" b="1" dirty="0"/>
              <a:t>Злаковое сено: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/>
              <a:t>1 класс – не менее 80% основных злаковых трав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/>
              <a:t>2 класс – не менее 70% основных злаковых трав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/>
              <a:t>3 класс – не менее 60% основных злаковых </a:t>
            </a:r>
            <a:r>
              <a:rPr lang="ru-RU" sz="1800" dirty="0" smtClean="0"/>
              <a:t>трав</a:t>
            </a:r>
            <a:endParaRPr lang="ru-RU" sz="1800" dirty="0"/>
          </a:p>
        </p:txBody>
      </p:sp>
      <p:sp>
        <p:nvSpPr>
          <p:cNvPr id="9" name="Текст 6"/>
          <p:cNvSpPr txBox="1">
            <a:spLocks/>
          </p:cNvSpPr>
          <p:nvPr/>
        </p:nvSpPr>
        <p:spPr>
          <a:xfrm>
            <a:off x="575187" y="1283109"/>
            <a:ext cx="5163366" cy="4923479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/>
              <a:t>I тип</a:t>
            </a:r>
          </a:p>
          <a:p>
            <a:r>
              <a:rPr lang="ru-RU" sz="1800" b="1" dirty="0" smtClean="0"/>
              <a:t>Бобовое сено: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1 класс – не менее 80% бобовых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2 класс – не менее 70% бобовых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3 класс – не менее 60% бобовых </a:t>
            </a:r>
          </a:p>
          <a:p>
            <a:endParaRPr lang="ru-RU" sz="1800" dirty="0" smtClean="0"/>
          </a:p>
          <a:p>
            <a:endParaRPr lang="ru-RU" sz="1800" b="1" dirty="0" smtClean="0"/>
          </a:p>
          <a:p>
            <a:r>
              <a:rPr lang="ru-RU" sz="1800" b="1" dirty="0" smtClean="0"/>
              <a:t>Злаково-бобовое сено: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1 класс – не менее 30% бобовых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2 класс – не менее 20% бобовых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3 класс – не менее 15% бобовых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6008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Виды и классы сена: </a:t>
            </a:r>
            <a:r>
              <a:rPr lang="ru-RU" b="1" dirty="0"/>
              <a:t>Природных сенокосов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Сено </a:t>
            </a:r>
            <a:r>
              <a:rPr lang="ru-RU" sz="1800" b="1" dirty="0"/>
              <a:t>природных </a:t>
            </a:r>
            <a:r>
              <a:rPr lang="ru-RU" sz="1800" b="1" dirty="0" smtClean="0"/>
              <a:t>сенокосов</a:t>
            </a:r>
            <a:r>
              <a:rPr lang="ru-RU" sz="1800" dirty="0" smtClean="0"/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горное,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суходольных лугов,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заливных лугов,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лесное,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болотное,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dirty="0" smtClean="0"/>
              <a:t>степное.</a:t>
            </a:r>
            <a:endParaRPr lang="ru-RU" sz="1800" dirty="0"/>
          </a:p>
        </p:txBody>
      </p:sp>
      <p:pic>
        <p:nvPicPr>
          <p:cNvPr id="2050" name="Picture 2" descr="https://cdn.fishki.net/upload/post/2018/04/04/2558879/40fcedea9e3df6f2e5cccf80b452a7d8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r="1739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69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Виды и классы сена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Бобовое сено: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содержит 0,5-0,6 ОКЕ в 1 кг корма (6,8-7,6 МДж обменной энергии),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на 1 ОКЕ приходится 150-220 г </a:t>
            </a:r>
            <a:r>
              <a:rPr lang="ru-RU" dirty="0" err="1"/>
              <a:t>переваримого</a:t>
            </a:r>
            <a:r>
              <a:rPr lang="ru-RU" dirty="0"/>
              <a:t> протеина.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Злаковое сено: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содержит в 1 кг 0,45-0,55 ОКЕ (6,8-7,4 МДж обменной энергии)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40-50 г </a:t>
            </a:r>
            <a:r>
              <a:rPr lang="ru-RU" dirty="0" err="1"/>
              <a:t>переваримого</a:t>
            </a:r>
            <a:r>
              <a:rPr lang="ru-RU" dirty="0"/>
              <a:t> протеина (в СВ до 18-22%).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/>
              <a:t>Сено суходольных лугов: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содержит в 1 кг 0,45-0,50 ОКЕ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/>
              <a:t>40-48 г </a:t>
            </a:r>
            <a:r>
              <a:rPr lang="ru-RU" dirty="0" err="1"/>
              <a:t>переваримого</a:t>
            </a:r>
            <a:r>
              <a:rPr lang="ru-RU" dirty="0"/>
              <a:t> протеина. </a:t>
            </a:r>
          </a:p>
        </p:txBody>
      </p:sp>
      <p:pic>
        <p:nvPicPr>
          <p:cNvPr id="3074" name="Picture 2" descr="https://cache3.youla.io/files/images/780_780/5c/f4/5cf4166f1bee2b94ff29b3b5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r="1034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8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Виды и классы сена</a:t>
            </a:r>
            <a:endParaRPr lang="ru-RU" dirty="0"/>
          </a:p>
        </p:txBody>
      </p:sp>
      <p:sp>
        <p:nvSpPr>
          <p:cNvPr id="8" name="Текст 2"/>
          <p:cNvSpPr txBox="1">
            <a:spLocks noGrp="1"/>
          </p:cNvSpPr>
          <p:nvPr>
            <p:ph type="body" sz="quarter" idx="15"/>
          </p:nvPr>
        </p:nvSpPr>
        <p:spPr>
          <a:xfrm>
            <a:off x="5834346" y="1619211"/>
            <a:ext cx="5993859" cy="4316520"/>
          </a:xfrm>
          <a:prstGeom prst="rect">
            <a:avLst/>
          </a:prstGeom>
          <a:solidFill>
            <a:schemeClr val="l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Любое сено </a:t>
            </a:r>
            <a:r>
              <a:rPr lang="ru-RU" smtClean="0"/>
              <a:t>по качеству </a:t>
            </a:r>
            <a:r>
              <a:rPr lang="ru-RU" dirty="0" smtClean="0"/>
              <a:t>может быть трех классов:</a:t>
            </a:r>
          </a:p>
          <a:p>
            <a:r>
              <a:rPr lang="ru-RU" b="1" dirty="0" smtClean="0"/>
              <a:t>1 класс: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несъедобные травы – не более 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сорные примеси – не более 1%</a:t>
            </a:r>
          </a:p>
          <a:p>
            <a:r>
              <a:rPr lang="ru-RU" b="1" dirty="0" smtClean="0"/>
              <a:t>2 класс: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несъедобные травы – не более 10%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сорные примеси – не более 2%</a:t>
            </a:r>
          </a:p>
          <a:p>
            <a:r>
              <a:rPr lang="ru-RU" b="1" dirty="0" smtClean="0"/>
              <a:t>3 класс: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несъедобные травы – не более 15%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сорные примеси – не более 3% </a:t>
            </a:r>
            <a:endParaRPr lang="ru-RU" dirty="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r="11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662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ru-RU" dirty="0"/>
              <a:t>Травяная мука и резка</a:t>
            </a:r>
          </a:p>
        </p:txBody>
      </p:sp>
    </p:spTree>
    <p:extLst>
      <p:ext uri="{BB962C8B-B14F-4D97-AF65-F5344CB8AC3E}">
        <p14:creationId xmlns:p14="http://schemas.microsoft.com/office/powerpoint/2010/main" val="1485109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ru-RU" dirty="0" smtClean="0"/>
              <a:t>Химический состав и питательность сена</a:t>
            </a:r>
          </a:p>
          <a:p>
            <a:pPr lvl="0"/>
            <a:r>
              <a:rPr lang="ru-RU" dirty="0" smtClean="0"/>
              <a:t>Технологии заготовки сена</a:t>
            </a:r>
          </a:p>
          <a:p>
            <a:pPr lvl="0"/>
            <a:r>
              <a:rPr lang="ru-RU" dirty="0" smtClean="0"/>
              <a:t>Травяная мука и резка</a:t>
            </a:r>
          </a:p>
          <a:p>
            <a:pPr lvl="0"/>
            <a:r>
              <a:rPr lang="ru-RU" dirty="0" smtClean="0"/>
              <a:t>Солома злаковых и бобовых культур, способы повышения её </a:t>
            </a:r>
            <a:r>
              <a:rPr lang="ru-RU" dirty="0" err="1" smtClean="0"/>
              <a:t>поедаемости</a:t>
            </a:r>
            <a:endParaRPr lang="ru-RU" dirty="0" smtClean="0"/>
          </a:p>
          <a:p>
            <a:r>
              <a:rPr lang="ru-RU" dirty="0" smtClean="0"/>
              <a:t>Нетрадиционные грубые корма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5732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Приготовление сенной (травяной) муки</a:t>
            </a:r>
            <a:endParaRPr lang="ru-RU" dirty="0"/>
          </a:p>
        </p:txBody>
      </p:sp>
      <p:pic>
        <p:nvPicPr>
          <p:cNvPr id="7170" name="Picture 2" descr="https://biznesplan-primer.ru/files/images/1_39.pn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091" y="1685218"/>
            <a:ext cx="5040000" cy="31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Технологические операции: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скашивание </a:t>
            </a:r>
            <a:r>
              <a:rPr lang="ru-RU" dirty="0"/>
              <a:t>с одновременным измельчением зеленой массы до частиц не более </a:t>
            </a:r>
            <a:r>
              <a:rPr lang="ru-RU" dirty="0" smtClean="0"/>
              <a:t>3см;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подача </a:t>
            </a:r>
            <a:r>
              <a:rPr lang="ru-RU" dirty="0"/>
              <a:t>сырья в сушильный </a:t>
            </a:r>
            <a:r>
              <a:rPr lang="ru-RU" dirty="0" smtClean="0"/>
              <a:t>агрегат;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высушивание </a:t>
            </a:r>
            <a:r>
              <a:rPr lang="ru-RU" dirty="0"/>
              <a:t>сырья до кондиционной влажности – 9-12</a:t>
            </a:r>
            <a:r>
              <a:rPr lang="ru-RU" dirty="0" smtClean="0"/>
              <a:t>%;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/>
              <a:t>г</a:t>
            </a:r>
            <a:r>
              <a:rPr lang="ru-RU" dirty="0" smtClean="0"/>
              <a:t>ранулирование;</a:t>
            </a:r>
            <a:endParaRPr lang="ru-RU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охлаждение.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527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smtClean="0"/>
              <a:t>Травяная мука и резка</a:t>
            </a:r>
            <a:endParaRPr lang="ru-RU" dirty="0"/>
          </a:p>
        </p:txBody>
      </p:sp>
      <p:graphicFrame>
        <p:nvGraphicFramePr>
          <p:cNvPr id="7" name="Group 209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4126262801"/>
              </p:ext>
            </p:extLst>
          </p:nvPr>
        </p:nvGraphicFramePr>
        <p:xfrm>
          <a:off x="365157" y="1892384"/>
          <a:ext cx="10098594" cy="2976126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475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6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555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Показатели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Норма для классов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Первого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второго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третьего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27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Цвет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и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запах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Темно-зеленый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зеленый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без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признаков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горелости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без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затхлого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плесневелого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гнилостного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запахов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5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Влажность, 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9-1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48022" marR="48022" marT="46807" marB="4680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Сырого протеина в 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СВ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, %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Сырой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клетчатки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СВ, %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23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26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Каротина в 1 кг, мг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160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Токсичность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не допускается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Диаметр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гранул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мм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022" marR="48022" marT="46807" marB="46807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590800" algn="l"/>
                        </a:tabLst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4,7-25,0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48022" marR="48022" marT="46807" marB="4680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 Box 204"/>
          <p:cNvSpPr txBox="1">
            <a:spLocks noGrp="1" noChangeArrowheads="1"/>
          </p:cNvSpPr>
          <p:nvPr>
            <p:ph type="body" sz="quarter" idx="15"/>
          </p:nvPr>
        </p:nvSpPr>
        <p:spPr>
          <a:xfrm>
            <a:off x="365157" y="5109328"/>
            <a:ext cx="10004327" cy="1363730"/>
          </a:xfrm>
        </p:spPr>
        <p:txBody>
          <a:bodyPr>
            <a:normAutofit fontScale="55000" lnSpcReduction="20000"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/>
              <a:t>Питательная ценность: </a:t>
            </a:r>
            <a:r>
              <a:rPr lang="ru-RU" dirty="0"/>
              <a:t>ОКЕ </a:t>
            </a:r>
            <a:r>
              <a:rPr lang="ru-RU" dirty="0" smtClean="0"/>
              <a:t>– 0,7; ЭКЕ – 0,85.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err="1" smtClean="0"/>
              <a:t>Переваримый</a:t>
            </a:r>
            <a:r>
              <a:rPr lang="ru-RU" dirty="0" smtClean="0"/>
              <a:t> протеин – до 120 г, высокая БЦП.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/>
              <a:t>Содержатся все витамины или их провитамины.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/>
              <a:t>Неизвестные факторы (как и в траве) активизируют половую активность самцов и самок, усвоение азота карбамида.</a:t>
            </a:r>
            <a:endParaRPr lang="ru-RU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65157" y="1396048"/>
            <a:ext cx="61125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tabLst>
                <a:tab pos="2590800" algn="l"/>
              </a:tabLst>
            </a:pPr>
            <a:r>
              <a:rPr lang="en-US" sz="1600" b="1" dirty="0" smtClean="0">
                <a:latin typeface="+mj-lt"/>
                <a:cs typeface="Times New Roman" pitchFamily="18" charset="0"/>
              </a:rPr>
              <a:t>ГОСТ (18691-83) </a:t>
            </a:r>
            <a:r>
              <a:rPr lang="en-US" sz="1600" b="1" dirty="0" err="1" smtClean="0">
                <a:latin typeface="+mj-lt"/>
                <a:cs typeface="Times New Roman" pitchFamily="18" charset="0"/>
              </a:rPr>
              <a:t>на</a:t>
            </a:r>
            <a:r>
              <a:rPr lang="en-US" sz="16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+mj-lt"/>
                <a:cs typeface="Times New Roman" pitchFamily="18" charset="0"/>
              </a:rPr>
              <a:t>травяную</a:t>
            </a:r>
            <a:r>
              <a:rPr lang="en-US" sz="16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+mj-lt"/>
                <a:cs typeface="Times New Roman" pitchFamily="18" charset="0"/>
              </a:rPr>
              <a:t>муку</a:t>
            </a:r>
            <a:r>
              <a:rPr lang="en-US" sz="1600" b="1" dirty="0" smtClean="0">
                <a:latin typeface="+mj-lt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(</a:t>
            </a:r>
            <a:r>
              <a:rPr lang="en-US" sz="1600" b="1" dirty="0" err="1" smtClean="0">
                <a:latin typeface="+mj-lt"/>
                <a:cs typeface="Times New Roman" pitchFamily="18" charset="0"/>
              </a:rPr>
              <a:t>извлечение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)</a:t>
            </a:r>
            <a:endParaRPr lang="en-US" sz="16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06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smtClean="0"/>
              <a:t>Травяная мука и резка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5834347" y="1619210"/>
            <a:ext cx="5363058" cy="46193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200" b="1" dirty="0" smtClean="0"/>
              <a:t>Факторы сохранности </a:t>
            </a:r>
            <a:r>
              <a:rPr lang="ru-RU" sz="2200" b="1" dirty="0"/>
              <a:t>каротина: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/>
              <a:t>Влажность муки </a:t>
            </a:r>
            <a:r>
              <a:rPr lang="ru-RU" sz="2200" dirty="0"/>
              <a:t>и окружающего </a:t>
            </a:r>
            <a:r>
              <a:rPr lang="ru-RU" sz="2200" dirty="0" smtClean="0"/>
              <a:t>воздуха. Оптимальной </a:t>
            </a:r>
            <a:r>
              <a:rPr lang="ru-RU" sz="2200" dirty="0"/>
              <a:t>влажностью травяной муки после сушки считается 12%, а влажность складского помещения </a:t>
            </a:r>
            <a:r>
              <a:rPr lang="ru-RU" sz="2200" dirty="0" smtClean="0"/>
              <a:t>– 67-75</a:t>
            </a:r>
            <a:r>
              <a:rPr lang="ru-RU" sz="2200" dirty="0"/>
              <a:t>%.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/>
              <a:t>Температура. Каждый градус </a:t>
            </a:r>
            <a:r>
              <a:rPr lang="ru-RU" sz="2200" dirty="0"/>
              <a:t>повышения температуры увеличивает на 7% потерю каротина.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/>
              <a:t>Доступ </a:t>
            </a:r>
            <a:r>
              <a:rPr lang="ru-RU" sz="2200" dirty="0"/>
              <a:t>кислорода и света.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/>
              <a:t>Соприкосновение с </a:t>
            </a:r>
            <a:r>
              <a:rPr lang="ru-RU" sz="2200" dirty="0"/>
              <a:t>ионами металлов, солями микроэлементов и </a:t>
            </a:r>
            <a:r>
              <a:rPr lang="ru-RU" sz="2200" dirty="0" smtClean="0"/>
              <a:t>перекисями.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200" dirty="0" smtClean="0"/>
              <a:t>Воздействие </a:t>
            </a:r>
            <a:r>
              <a:rPr lang="ru-RU" sz="2200" dirty="0"/>
              <a:t>продуктов жизнедеятельности микроорганизмов.</a:t>
            </a: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b="116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38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ru-RU" smtClean="0"/>
              <a:t>Травяная мука и резка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34347" y="1619210"/>
            <a:ext cx="5363058" cy="4545615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Приемы сохранения качества муки: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Гранулирование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Упаковка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Применение антиокислителей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Хранение </a:t>
            </a:r>
            <a:r>
              <a:rPr lang="ru-RU" dirty="0"/>
              <a:t>в герметических складах с наполнением инертными газами, азотом, углекислым </a:t>
            </a:r>
            <a:r>
              <a:rPr lang="ru-RU" dirty="0" smtClean="0"/>
              <a:t>газом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Гамма-облучение для стабилизации легкопереваримых </a:t>
            </a:r>
            <a:r>
              <a:rPr lang="ru-RU" dirty="0"/>
              <a:t>питательных веществ </a:t>
            </a:r>
          </a:p>
        </p:txBody>
      </p:sp>
      <p:pic>
        <p:nvPicPr>
          <p:cNvPr id="5" name="Picture 2" descr="https://agromer-storage-public.storage.yandexcloud.net/st/images/2382/offers/e0df2c88-2b59-47ba-975a-0e32ae069cb2/df5ea2aab457f196850621a7259f042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887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45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Солома злаковых и бобовых культур, способы повышения её </a:t>
            </a:r>
            <a:r>
              <a:rPr lang="ru-RU" dirty="0" err="1" smtClean="0"/>
              <a:t>поедаемости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83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Питательная ценность соломы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34347" y="1619210"/>
            <a:ext cx="5802130" cy="45603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Солома</a:t>
            </a:r>
            <a:r>
              <a:rPr lang="ru-RU" dirty="0" smtClean="0"/>
              <a:t> – грубый корм, получаемый из злаковых и бобовых культур после обмолота зерна.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Клетчатка </a:t>
            </a:r>
            <a:r>
              <a:rPr lang="ru-RU" dirty="0"/>
              <a:t>–</a:t>
            </a:r>
            <a:r>
              <a:rPr lang="ru-RU" dirty="0" smtClean="0"/>
              <a:t> оболочка растительной клетки, представляющая собой лигнин – целлюлозный комплекс, 30-45%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Протеин 4-7%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Жир 1,5-3,0%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Переваримость питательных веществ низкая: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клетчатка – 40-45%, 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БЭВ – 35-40%, 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протеин – 17-20%.</a:t>
            </a:r>
          </a:p>
        </p:txBody>
      </p:sp>
      <p:pic>
        <p:nvPicPr>
          <p:cNvPr id="7170" name="Picture 2" descr="https://xn----ctbakbcacxhycbspu3cen9c6f7a.xn--p1ai/wp-content/uploads/2022/11/soloma-1536x1017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r="177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96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Питательная ценность соломы</a:t>
            </a:r>
            <a:endParaRPr lang="ru-RU" dirty="0"/>
          </a:p>
        </p:txBody>
      </p:sp>
      <p:pic>
        <p:nvPicPr>
          <p:cNvPr id="1026" name="Picture 2" descr="https://klike.net/uploads/posts/2023-03/1679293185_3-43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Питательность 1 кг </a:t>
            </a:r>
            <a:r>
              <a:rPr lang="ru-RU" dirty="0" smtClean="0"/>
              <a:t>соломы: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злаковых культур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0,2-0,35 </a:t>
            </a:r>
            <a:r>
              <a:rPr lang="ru-RU" dirty="0"/>
              <a:t>к</a:t>
            </a:r>
            <a:r>
              <a:rPr lang="ru-RU" dirty="0" smtClean="0"/>
              <a:t>ормовых единиц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20-22 </a:t>
            </a:r>
            <a:r>
              <a:rPr lang="ru-RU" dirty="0"/>
              <a:t>г </a:t>
            </a:r>
            <a:r>
              <a:rPr lang="ru-RU" dirty="0" smtClean="0"/>
              <a:t>ПП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бобовых</a:t>
            </a:r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 smtClean="0"/>
              <a:t>0,13-0,14 кормовых единиц</a:t>
            </a:r>
            <a:endParaRPr lang="ru-RU" dirty="0"/>
          </a:p>
          <a:p>
            <a:pPr marL="1028700" lvl="1" indent="-342900">
              <a:buFont typeface="Wingdings" panose="05000000000000000000" pitchFamily="2" charset="2"/>
              <a:buChar char="ü"/>
            </a:pPr>
            <a:r>
              <a:rPr lang="ru-RU" dirty="0"/>
              <a:t>26-35 г </a:t>
            </a:r>
            <a:r>
              <a:rPr lang="ru-RU" dirty="0" smtClean="0"/>
              <a:t>ПП.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492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Питательная ценность соломы</a:t>
            </a:r>
            <a:endParaRPr lang="ru-RU" dirty="0"/>
          </a:p>
        </p:txBody>
      </p:sp>
      <p:graphicFrame>
        <p:nvGraphicFramePr>
          <p:cNvPr id="8" name="Group 23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428009302"/>
              </p:ext>
            </p:extLst>
          </p:nvPr>
        </p:nvGraphicFramePr>
        <p:xfrm>
          <a:off x="405428" y="1316653"/>
          <a:ext cx="11349036" cy="4759682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814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8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8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50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42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Солома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 gridSpan="5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Содержится, 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1 кг содержится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Протеина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Жира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Клетчатки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БЭВ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Золы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ОКЕ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ЭКЕ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Просяная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40,6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Ячменная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33,6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39,2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0,57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Овсяная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34,3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39,0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Пшеничная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1,6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41,0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36,8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Соевая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5,7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38,7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34,4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0,38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0,65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Гороховая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38,5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31,4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0,57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Люцерны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7,4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37,3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33,7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marL="396000" marR="0" lvl="0" indent="-34290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Клеверная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531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2,2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38,0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29,9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0,17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4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0,30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444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Способы </a:t>
            </a:r>
            <a:r>
              <a:rPr lang="ru-RU" dirty="0"/>
              <a:t>повышения </a:t>
            </a:r>
            <a:r>
              <a:rPr lang="ru-RU" dirty="0" err="1" smtClean="0"/>
              <a:t>поедаемости</a:t>
            </a:r>
            <a:r>
              <a:rPr lang="ru-RU" dirty="0" smtClean="0"/>
              <a:t> соломы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42452" y="1619211"/>
            <a:ext cx="11238271" cy="43165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dirty="0"/>
              <a:t>Способы подготовки к скармливанию</a:t>
            </a:r>
            <a:r>
              <a:rPr lang="ru-RU" dirty="0" smtClean="0"/>
              <a:t>:</a:t>
            </a:r>
            <a:endParaRPr lang="ru-RU" dirty="0"/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/>
              <a:t>Физические </a:t>
            </a:r>
            <a:endParaRPr lang="ru-RU" b="1" dirty="0"/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измельчение </a:t>
            </a:r>
            <a:r>
              <a:rPr lang="ru-RU" dirty="0"/>
              <a:t>(2-5 </a:t>
            </a:r>
            <a:r>
              <a:rPr lang="ru-RU" dirty="0" smtClean="0"/>
              <a:t>см),</a:t>
            </a: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запаривание </a:t>
            </a:r>
            <a:r>
              <a:rPr lang="ru-RU" dirty="0"/>
              <a:t>(</a:t>
            </a:r>
            <a:r>
              <a:rPr lang="ru-RU" dirty="0" smtClean="0"/>
              <a:t>90°С</a:t>
            </a:r>
            <a:r>
              <a:rPr lang="ru-RU" dirty="0"/>
              <a:t>, 2-3 </a:t>
            </a:r>
            <a:r>
              <a:rPr lang="ru-RU" dirty="0" smtClean="0"/>
              <a:t>часа),</a:t>
            </a: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mtClean="0"/>
              <a:t>сдабривание</a:t>
            </a:r>
            <a:r>
              <a:rPr lang="ru-RU" dirty="0" smtClean="0"/>
              <a:t> </a:t>
            </a:r>
            <a:r>
              <a:rPr lang="ru-RU" dirty="0"/>
              <a:t>(корнеплоды, силос, свежий </a:t>
            </a:r>
            <a:r>
              <a:rPr lang="ru-RU" dirty="0" smtClean="0"/>
              <a:t>жом, </a:t>
            </a:r>
            <a:r>
              <a:rPr lang="ru-RU" dirty="0"/>
              <a:t>патока, барда, 1% р-ром </a:t>
            </a:r>
            <a:r>
              <a:rPr lang="ru-RU" dirty="0" err="1" smtClean="0"/>
              <a:t>NaC</a:t>
            </a:r>
            <a:r>
              <a:rPr lang="en-US" dirty="0" smtClean="0"/>
              <a:t>l</a:t>
            </a:r>
            <a:r>
              <a:rPr lang="ru-RU" dirty="0" smtClean="0"/>
              <a:t>).</a:t>
            </a:r>
            <a:endParaRPr lang="ru-RU" dirty="0"/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/>
              <a:t>Химические</a:t>
            </a:r>
            <a:endParaRPr lang="ru-RU" b="1" dirty="0"/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обработка </a:t>
            </a:r>
            <a:r>
              <a:rPr lang="ru-RU" dirty="0"/>
              <a:t>растворами едкого натра, кальцинированной содой, аммиачной водой </a:t>
            </a:r>
            <a:r>
              <a:rPr lang="ru-RU" dirty="0" smtClean="0"/>
              <a:t>(увеличивается питательность в 1,5-2,0 </a:t>
            </a:r>
            <a:r>
              <a:rPr lang="ru-RU" dirty="0"/>
              <a:t>раза</a:t>
            </a:r>
            <a:r>
              <a:rPr lang="ru-RU" dirty="0" smtClean="0"/>
              <a:t>).</a:t>
            </a:r>
            <a:endParaRPr lang="ru-RU" dirty="0"/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dirty="0" smtClean="0"/>
              <a:t>Биологические</a:t>
            </a:r>
            <a:endParaRPr lang="ru-RU" b="1" dirty="0"/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силосование </a:t>
            </a:r>
            <a:r>
              <a:rPr lang="ru-RU" dirty="0"/>
              <a:t>соломы с зелеными </a:t>
            </a:r>
            <a:r>
              <a:rPr lang="ru-RU" dirty="0" smtClean="0"/>
              <a:t>кормами,</a:t>
            </a: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дрожжевание,</a:t>
            </a: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закваски </a:t>
            </a:r>
            <a:r>
              <a:rPr lang="ru-RU" dirty="0"/>
              <a:t>(</a:t>
            </a:r>
            <a:r>
              <a:rPr lang="ru-RU" dirty="0" err="1"/>
              <a:t>пропионовые</a:t>
            </a:r>
            <a:r>
              <a:rPr lang="ru-RU" dirty="0"/>
              <a:t> </a:t>
            </a:r>
            <a:r>
              <a:rPr lang="ru-RU" dirty="0" smtClean="0"/>
              <a:t>и молочнокислые </a:t>
            </a:r>
            <a:r>
              <a:rPr lang="ru-RU" dirty="0"/>
              <a:t>бактерии, 10 </a:t>
            </a:r>
            <a:r>
              <a:rPr lang="ru-RU" dirty="0" smtClean="0"/>
              <a:t>г/т),</a:t>
            </a:r>
          </a:p>
          <a:p>
            <a:pPr marL="1028700" lvl="1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 smtClean="0"/>
              <a:t>молочная </a:t>
            </a:r>
            <a:r>
              <a:rPr lang="ru-RU" dirty="0"/>
              <a:t>сыворотка (150-200 </a:t>
            </a:r>
            <a:r>
              <a:rPr lang="ru-RU" dirty="0" smtClean="0"/>
              <a:t>л/т).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954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Нетрадиционные грубые корма</a:t>
            </a:r>
          </a:p>
        </p:txBody>
      </p:sp>
    </p:spTree>
    <p:extLst>
      <p:ext uri="{BB962C8B-B14F-4D97-AF65-F5344CB8AC3E}">
        <p14:creationId xmlns:p14="http://schemas.microsoft.com/office/powerpoint/2010/main" val="226609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сена</a:t>
            </a:r>
          </a:p>
        </p:txBody>
      </p:sp>
    </p:spTree>
    <p:extLst>
      <p:ext uri="{BB962C8B-B14F-4D97-AF65-F5344CB8AC3E}">
        <p14:creationId xmlns:p14="http://schemas.microsoft.com/office/powerpoint/2010/main" val="4038937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Нетрадиционные грубые корма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Нетрадиционный грубый корм: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веточный корм,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стержни </a:t>
            </a:r>
            <a:r>
              <a:rPr lang="ru-RU" dirty="0"/>
              <a:t>кукурузных </a:t>
            </a:r>
            <a:r>
              <a:rPr lang="ru-RU" dirty="0" smtClean="0"/>
              <a:t>початков,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корзинки подсолнечника,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хлопковая шелуха,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подсолнечная </a:t>
            </a:r>
            <a:r>
              <a:rPr lang="ru-RU" dirty="0"/>
              <a:t>лузга</a:t>
            </a:r>
          </a:p>
        </p:txBody>
      </p:sp>
      <p:pic>
        <p:nvPicPr>
          <p:cNvPr id="8194" name="Picture 2" descr="https://grizyn.ru/images/wp-content/uploads/2017/06/4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175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74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Веточный корм</a:t>
            </a:r>
            <a:endParaRPr lang="ru-RU" dirty="0"/>
          </a:p>
        </p:txBody>
      </p:sp>
      <p:pic>
        <p:nvPicPr>
          <p:cNvPr id="2050" name="Picture 2" descr="https://kombi-korm.ru/upload/medialibrary/pravilnoe-kormlenie-ovets_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2262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834346" y="1619210"/>
            <a:ext cx="6038105" cy="45603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Сырье – побеги</a:t>
            </a:r>
            <a:r>
              <a:rPr lang="ru-RU" dirty="0"/>
              <a:t>, поросль текущего года: береза, осина, липа, тополь, клен, ясень, ольха, лещина, вяз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b="1" dirty="0"/>
              <a:t>Ограничено</a:t>
            </a:r>
            <a:r>
              <a:rPr lang="ru-RU" dirty="0"/>
              <a:t>: бук, ива, дуб</a:t>
            </a:r>
          </a:p>
          <a:p>
            <a:r>
              <a:rPr lang="ru-RU" b="1" dirty="0"/>
              <a:t>Не </a:t>
            </a:r>
            <a:r>
              <a:rPr lang="ru-RU" b="1" dirty="0" smtClean="0"/>
              <a:t>используют</a:t>
            </a:r>
            <a:r>
              <a:rPr lang="ru-RU" dirty="0" smtClean="0"/>
              <a:t>: </a:t>
            </a:r>
            <a:r>
              <a:rPr lang="ru-RU" dirty="0"/>
              <a:t>крушина, волчьи ягоды, бузина, </a:t>
            </a:r>
            <a:r>
              <a:rPr lang="ru-RU" dirty="0" smtClean="0"/>
              <a:t>бересклет.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Переваримость сухого вещества до 50%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Питательность: ОКЕ – 0,12-0,19; ЭКЕ – 0,18-0,26.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Использование – замена до 30% грубого корма или силоса.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Подготовка к скармливанию: запаривание, измельчение, силосование.</a:t>
            </a:r>
          </a:p>
        </p:txBody>
      </p:sp>
    </p:spTree>
    <p:extLst>
      <p:ext uri="{BB962C8B-B14F-4D97-AF65-F5344CB8AC3E}">
        <p14:creationId xmlns:p14="http://schemas.microsoft.com/office/powerpoint/2010/main" val="592854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Хвоя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Хвоя </a:t>
            </a:r>
            <a:r>
              <a:rPr lang="ru-RU" dirty="0" smtClean="0"/>
              <a:t>– витаминная мука, в </a:t>
            </a:r>
            <a:r>
              <a:rPr lang="ru-RU" dirty="0"/>
              <a:t>1 </a:t>
            </a:r>
            <a:r>
              <a:rPr lang="ru-RU" dirty="0" smtClean="0"/>
              <a:t>кг: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100-180 </a:t>
            </a:r>
            <a:r>
              <a:rPr lang="ru-RU" dirty="0"/>
              <a:t>мг </a:t>
            </a:r>
            <a:r>
              <a:rPr lang="ru-RU" dirty="0" smtClean="0"/>
              <a:t>каротина,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витамин </a:t>
            </a:r>
            <a:r>
              <a:rPr lang="ru-RU" dirty="0"/>
              <a:t>С </a:t>
            </a:r>
            <a:r>
              <a:rPr lang="ru-RU" dirty="0" smtClean="0"/>
              <a:t>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витамины </a:t>
            </a:r>
            <a:r>
              <a:rPr lang="ru-RU" dirty="0"/>
              <a:t>группы В</a:t>
            </a:r>
          </a:p>
          <a:p>
            <a:endParaRPr lang="ru-RU" dirty="0"/>
          </a:p>
          <a:p>
            <a:r>
              <a:rPr lang="ru-RU" dirty="0" smtClean="0"/>
              <a:t>Питательность: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0,30 ОКЕ,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0,37 ЭКЕ,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/>
              <a:t>10-15 </a:t>
            </a:r>
            <a:r>
              <a:rPr lang="ru-RU" dirty="0"/>
              <a:t>г </a:t>
            </a:r>
            <a:r>
              <a:rPr lang="ru-RU" dirty="0" err="1"/>
              <a:t>переваримого</a:t>
            </a:r>
            <a:r>
              <a:rPr lang="ru-RU" dirty="0"/>
              <a:t> протеина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r="14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425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Кукурузные початки</a:t>
            </a:r>
            <a:endParaRPr lang="ru-RU" dirty="0"/>
          </a:p>
        </p:txBody>
      </p:sp>
      <p:pic>
        <p:nvPicPr>
          <p:cNvPr id="4098" name="Picture 2" descr="https://i.ytimg.com/vi/lNPpmgmTmXg/maxresdefault.jpg?sqp=-oaymwEmCIAKENAF8quKqQMa8AEB-AH-DoACuAiKAgwIABABGHIgYCg9MA8=&amp;rs=AOn4CLC3OPuU0zsSe-t0FSeC3BE-kutvJ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r="226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По питательности </a:t>
            </a:r>
            <a:r>
              <a:rPr lang="ru-RU" dirty="0"/>
              <a:t>значительно превосходят озимую солому и не уступают хорошей </a:t>
            </a:r>
            <a:r>
              <a:rPr lang="ru-RU" dirty="0" smtClean="0"/>
              <a:t>яровой.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/>
              <a:t>В 1 кг </a:t>
            </a:r>
            <a:r>
              <a:rPr lang="ru-RU" dirty="0"/>
              <a:t>сухих стержней </a:t>
            </a:r>
            <a:r>
              <a:rPr lang="ru-RU" dirty="0" smtClean="0"/>
              <a:t>содержится </a:t>
            </a:r>
            <a:r>
              <a:rPr lang="ru-RU" dirty="0"/>
              <a:t>0,35‑0,37 </a:t>
            </a:r>
            <a:r>
              <a:rPr lang="ru-RU" dirty="0" smtClean="0"/>
              <a:t>кормовых единиц и 15 </a:t>
            </a:r>
            <a:r>
              <a:rPr lang="ru-RU" dirty="0"/>
              <a:t>г ПП. </a:t>
            </a:r>
          </a:p>
        </p:txBody>
      </p:sp>
    </p:spTree>
    <p:extLst>
      <p:ext uri="{BB962C8B-B14F-4D97-AF65-F5344CB8AC3E}">
        <p14:creationId xmlns:p14="http://schemas.microsoft.com/office/powerpoint/2010/main" val="2474009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Корзинки подсолнечника </a:t>
            </a:r>
          </a:p>
        </p:txBody>
      </p:sp>
      <p:pic>
        <p:nvPicPr>
          <p:cNvPr id="7170" name="Picture 2" descr="https://www.plantarium.ru/dat/plants/2/295/12295_dc3f0753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r="1736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Влажность 35-40%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</a:t>
            </a:r>
            <a:r>
              <a:rPr lang="ru-RU" dirty="0"/>
              <a:t>1кг </a:t>
            </a:r>
            <a:r>
              <a:rPr lang="ru-RU" dirty="0" smtClean="0"/>
              <a:t>0,6-0,65 </a:t>
            </a:r>
            <a:r>
              <a:rPr lang="ru-RU" dirty="0" err="1" smtClean="0"/>
              <a:t>к.е</a:t>
            </a:r>
            <a:r>
              <a:rPr lang="ru-RU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Хранят в </a:t>
            </a:r>
            <a:r>
              <a:rPr lang="ru-RU" dirty="0"/>
              <a:t>виде силоса или в сушеном виде.</a:t>
            </a:r>
          </a:p>
        </p:txBody>
      </p:sp>
    </p:spTree>
    <p:extLst>
      <p:ext uri="{BB962C8B-B14F-4D97-AF65-F5344CB8AC3E}">
        <p14:creationId xmlns:p14="http://schemas.microsoft.com/office/powerpoint/2010/main" val="356704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Хлопковая </a:t>
            </a:r>
            <a:r>
              <a:rPr lang="ru-RU" dirty="0" smtClean="0"/>
              <a:t>шелуха</a:t>
            </a:r>
            <a:endParaRPr lang="ru-RU" dirty="0"/>
          </a:p>
        </p:txBody>
      </p:sp>
      <p:pic>
        <p:nvPicPr>
          <p:cNvPr id="8194" name="Picture 2" descr="https://www.donya.kz/images/new-products/shelyha.pn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9" r="175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 питательности </a:t>
            </a:r>
            <a:r>
              <a:rPr lang="ru-RU" dirty="0" smtClean="0"/>
              <a:t>можно </a:t>
            </a:r>
            <a:r>
              <a:rPr lang="ru-RU" dirty="0"/>
              <a:t>приравнять к озимой </a:t>
            </a:r>
            <a:r>
              <a:rPr lang="ru-RU" dirty="0" smtClean="0"/>
              <a:t>соломе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СК до 45%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СП – 4-5%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Используют в запаренном виде.</a:t>
            </a:r>
          </a:p>
        </p:txBody>
      </p:sp>
    </p:spTree>
    <p:extLst>
      <p:ext uri="{BB962C8B-B14F-4D97-AF65-F5344CB8AC3E}">
        <p14:creationId xmlns:p14="http://schemas.microsoft.com/office/powerpoint/2010/main" val="3097277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Подсолнечная </a:t>
            </a:r>
            <a:r>
              <a:rPr lang="ru-RU" dirty="0" smtClean="0"/>
              <a:t>лузга</a:t>
            </a:r>
            <a:endParaRPr lang="ru-RU" dirty="0"/>
          </a:p>
        </p:txBody>
      </p:sp>
      <p:pic>
        <p:nvPicPr>
          <p:cNvPr id="9218" name="Picture 2" descr="https://agromer-storage-public.storage.yandexcloud.net/st/images/426/offers/26a407a7-699e-4fc0-9c4e-51ec790e38af/ec768434d15293d6a9c11234e150592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r="1347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dirty="0" smtClean="0"/>
              <a:t>Состав лузги: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сырая </a:t>
            </a:r>
            <a:r>
              <a:rPr lang="ru-RU" dirty="0"/>
              <a:t>клетчатка – </a:t>
            </a:r>
            <a:r>
              <a:rPr lang="ru-RU" dirty="0" smtClean="0"/>
              <a:t>52-58%,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БЭВ </a:t>
            </a:r>
            <a:r>
              <a:rPr lang="ru-RU" dirty="0"/>
              <a:t>– </a:t>
            </a:r>
            <a:r>
              <a:rPr lang="ru-RU" dirty="0" smtClean="0"/>
              <a:t>33-40%,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протеин </a:t>
            </a:r>
            <a:r>
              <a:rPr lang="ru-RU" dirty="0"/>
              <a:t>– </a:t>
            </a:r>
            <a:r>
              <a:rPr lang="ru-RU" dirty="0" smtClean="0"/>
              <a:t>3,7-4,6%,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жир </a:t>
            </a:r>
            <a:r>
              <a:rPr lang="ru-RU" dirty="0"/>
              <a:t>– </a:t>
            </a:r>
            <a:r>
              <a:rPr lang="ru-RU" dirty="0" smtClean="0"/>
              <a:t>1,3-1,6%,</a:t>
            </a:r>
          </a:p>
          <a:p>
            <a:pPr marL="285750" indent="-28575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кормовых единиц – 0,2.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190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Шелуха бобов </a:t>
            </a:r>
            <a:r>
              <a:rPr lang="ru-RU" dirty="0" smtClean="0"/>
              <a:t>какао</a:t>
            </a:r>
            <a:endParaRPr lang="ru-RU" dirty="0"/>
          </a:p>
        </p:txBody>
      </p:sp>
      <p:pic>
        <p:nvPicPr>
          <p:cNvPr id="10242" name="Picture 2" descr="https://s.tuzlist.ru/files/images/product/large_image/4/42599/kakao-vella_591399493b31d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r="145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dirty="0"/>
              <a:t>Переваримость </a:t>
            </a:r>
            <a:r>
              <a:rPr lang="ru-RU" dirty="0" smtClean="0"/>
              <a:t>органического </a:t>
            </a:r>
            <a:r>
              <a:rPr lang="ru-RU" dirty="0"/>
              <a:t>вещества – 45</a:t>
            </a:r>
            <a:r>
              <a:rPr lang="ru-RU" dirty="0" smtClean="0"/>
              <a:t>%. Состав шелухи: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сырого протеина – 15%,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жира – 6,5%,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сырой клетчатки – 15%,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/>
              <a:t>БЭВ – 45%.</a:t>
            </a:r>
          </a:p>
        </p:txBody>
      </p:sp>
    </p:spTree>
    <p:extLst>
      <p:ext uri="{BB962C8B-B14F-4D97-AF65-F5344CB8AC3E}">
        <p14:creationId xmlns:p14="http://schemas.microsoft.com/office/powerpoint/2010/main" val="3251558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9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сена</a:t>
            </a:r>
          </a:p>
        </p:txBody>
      </p:sp>
      <p:pic>
        <p:nvPicPr>
          <p:cNvPr id="1026" name="Picture 2" descr="https://img.vkmp.ru/13a30be58e333a84a3bc5a4e41102e9c/wp-content/uploads/2018/11/3660483a1615df6ec45abd26128a213b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r="175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Сено</a:t>
            </a:r>
            <a:r>
              <a:rPr lang="ru-RU" dirty="0"/>
              <a:t> </a:t>
            </a:r>
            <a:r>
              <a:rPr lang="ru-RU" dirty="0" smtClean="0"/>
              <a:t>– консервированный </a:t>
            </a:r>
            <a:r>
              <a:rPr lang="ru-RU" dirty="0"/>
              <a:t>зеленый корм, полученный в результате естественной сушки или с помощью активного вентилирования, хорошая сохранность которого обеспечивается за счет физиологической сухости 16-17</a:t>
            </a:r>
            <a:r>
              <a:rPr lang="ru-RU" dirty="0" smtClean="0"/>
              <a:t>%.</a:t>
            </a:r>
          </a:p>
          <a:p>
            <a:r>
              <a:rPr lang="ru-RU" dirty="0" smtClean="0"/>
              <a:t>Высушивание </a:t>
            </a:r>
            <a:r>
              <a:rPr lang="ru-RU" dirty="0"/>
              <a:t>трав – </a:t>
            </a:r>
            <a:r>
              <a:rPr lang="ru-RU" dirty="0" smtClean="0"/>
              <a:t>самый </a:t>
            </a:r>
            <a:r>
              <a:rPr lang="ru-RU" dirty="0"/>
              <a:t>древний способ их </a:t>
            </a:r>
            <a:r>
              <a:rPr lang="ru-RU" dirty="0" smtClean="0"/>
              <a:t>консервирования.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264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сена</a:t>
            </a:r>
          </a:p>
        </p:txBody>
      </p:sp>
      <p:graphicFrame>
        <p:nvGraphicFramePr>
          <p:cNvPr id="7" name="Group 282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167106907"/>
              </p:ext>
            </p:extLst>
          </p:nvPr>
        </p:nvGraphicFramePr>
        <p:xfrm>
          <a:off x="434924" y="1360898"/>
          <a:ext cx="11290044" cy="4023360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2308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7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0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6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79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Состав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Ед. изм.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Сено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естественное</a:t>
                      </a: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тепное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Посевное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сено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Суданки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Люцерны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Вода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Протеи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Жир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Клетчатка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БЭ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39,9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Зола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г/кг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6,2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7,0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Кальций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г/кг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Фосфор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г/кг</a:t>
                      </a:r>
                      <a:endParaRPr kumimoji="0" lang="en-U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2,1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Каротин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мг/кг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15-20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15-20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30-40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9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ЭКЕ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0,68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0,70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0,69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9228" marR="39228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492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сена</a:t>
            </a:r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1261438836"/>
              </p:ext>
            </p:extLst>
          </p:nvPr>
        </p:nvGraphicFramePr>
        <p:xfrm>
          <a:off x="552911" y="1714859"/>
          <a:ext cx="4800753" cy="2267205"/>
        </p:xfrm>
        <a:graphic>
          <a:graphicData uri="http://schemas.openxmlformats.org/drawingml/2006/table">
            <a:tbl>
              <a:tblPr firstRow="1" lastRow="1">
                <a:tableStyleId>{9D7B26C5-4107-4FEC-AEDC-1716B250A1EF}</a:tableStyleId>
              </a:tblPr>
              <a:tblGrid>
                <a:gridCol w="160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441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010" marR="820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Злаковое</a:t>
                      </a:r>
                      <a:endParaRPr lang="ru-RU" sz="1600" dirty="0"/>
                    </a:p>
                  </a:txBody>
                  <a:tcPr marL="82010" marR="820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Бобовое</a:t>
                      </a:r>
                      <a:endParaRPr lang="ru-RU" sz="1600" dirty="0"/>
                    </a:p>
                  </a:txBody>
                  <a:tcPr marL="82010" marR="8201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ПП, г</a:t>
                      </a:r>
                      <a:endParaRPr lang="ru-RU" sz="1600" dirty="0"/>
                    </a:p>
                  </a:txBody>
                  <a:tcPr marL="82010" marR="820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50-60</a:t>
                      </a:r>
                      <a:endParaRPr lang="ru-RU" sz="1600" dirty="0"/>
                    </a:p>
                  </a:txBody>
                  <a:tcPr marL="82010" marR="820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70-100</a:t>
                      </a:r>
                      <a:endParaRPr lang="ru-RU" sz="1600" dirty="0"/>
                    </a:p>
                  </a:txBody>
                  <a:tcPr marL="82010" marR="8201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4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Каротин, мг</a:t>
                      </a:r>
                      <a:endParaRPr lang="ru-RU" sz="1600" dirty="0"/>
                    </a:p>
                  </a:txBody>
                  <a:tcPr marL="82010" marR="820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15-20</a:t>
                      </a:r>
                      <a:endParaRPr lang="ru-RU" sz="1600" dirty="0"/>
                    </a:p>
                  </a:txBody>
                  <a:tcPr marL="82010" marR="820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30-40</a:t>
                      </a:r>
                      <a:endParaRPr lang="ru-RU" sz="1600" dirty="0"/>
                    </a:p>
                  </a:txBody>
                  <a:tcPr marL="82010" marR="8201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441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effectLst/>
                        </a:rPr>
                        <a:t>Д</a:t>
                      </a:r>
                      <a:r>
                        <a:rPr lang="ru-RU" sz="1600" kern="1200" baseline="-25000" dirty="0" smtClean="0">
                          <a:effectLst/>
                        </a:rPr>
                        <a:t>2</a:t>
                      </a:r>
                      <a:r>
                        <a:rPr lang="ru-RU" sz="1600" dirty="0" smtClean="0"/>
                        <a:t>, МЕ</a:t>
                      </a:r>
                      <a:endParaRPr lang="ru-RU" sz="1600" dirty="0"/>
                    </a:p>
                  </a:txBody>
                  <a:tcPr marL="82010" marR="8201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400-800</a:t>
                      </a:r>
                      <a:endParaRPr lang="ru-RU" sz="1600" dirty="0"/>
                    </a:p>
                  </a:txBody>
                  <a:tcPr marL="82010" marR="8201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441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Витамины Е, К и группа В, кроме </a:t>
                      </a:r>
                      <a:r>
                        <a:rPr lang="ru-RU" sz="1600" kern="1200" dirty="0" smtClean="0">
                          <a:effectLst/>
                        </a:rPr>
                        <a:t>В</a:t>
                      </a:r>
                      <a:r>
                        <a:rPr lang="ru-RU" sz="1600" kern="1200" baseline="-25000" dirty="0" smtClean="0">
                          <a:effectLst/>
                        </a:rPr>
                        <a:t>12</a:t>
                      </a:r>
                      <a:endParaRPr lang="ru-RU" sz="1600" dirty="0" smtClean="0"/>
                    </a:p>
                  </a:txBody>
                  <a:tcPr marL="82010" marR="8201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>
          <a:xfrm>
            <a:off x="5834347" y="1619211"/>
            <a:ext cx="6008608" cy="43165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Протеин</a:t>
            </a:r>
            <a:r>
              <a:rPr lang="ru-RU" dirty="0" smtClean="0"/>
              <a:t> – количество и качество от фазы развития при скашивании, погодные условия, состояние сухости растений при сборе.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Клетчатка</a:t>
            </a:r>
            <a:r>
              <a:rPr lang="ru-RU" dirty="0" smtClean="0"/>
              <a:t> – количество зависит от фазы вегетации при скашивании:</a:t>
            </a:r>
          </a:p>
          <a:p>
            <a:pPr marL="1028700" lvl="1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до 25% хорошее сено,</a:t>
            </a:r>
          </a:p>
          <a:p>
            <a:pPr marL="1028700" lvl="1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до 30% удовлетворительное,</a:t>
            </a:r>
          </a:p>
          <a:p>
            <a:pPr marL="1028700" lvl="1" indent="-3429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свыше 30% неудовлетворительное.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Каротин</a:t>
            </a:r>
            <a:r>
              <a:rPr lang="ru-RU" dirty="0" smtClean="0"/>
              <a:t> – содержание изменяется от фазы развития растения при скашивании, от продолжительности сушки под солнцем.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Переваримость</a:t>
            </a:r>
            <a:r>
              <a:rPr lang="ru-RU" dirty="0" smtClean="0"/>
              <a:t> питательных веществ 60-70%.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b="1" dirty="0" smtClean="0"/>
              <a:t>Питательность</a:t>
            </a:r>
            <a:r>
              <a:rPr lang="ru-RU" dirty="0" smtClean="0"/>
              <a:t> – 0,70 ЭКЕ.</a:t>
            </a:r>
          </a:p>
        </p:txBody>
      </p:sp>
    </p:spTree>
    <p:extLst>
      <p:ext uri="{BB962C8B-B14F-4D97-AF65-F5344CB8AC3E}">
        <p14:creationId xmlns:p14="http://schemas.microsoft.com/office/powerpoint/2010/main" val="79608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Химический состав и питательность сена</a:t>
            </a:r>
          </a:p>
        </p:txBody>
      </p:sp>
      <p:graphicFrame>
        <p:nvGraphicFramePr>
          <p:cNvPr id="6" name="Рисунок 5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559500692"/>
              </p:ext>
            </p:extLst>
          </p:nvPr>
        </p:nvGraphicFramePr>
        <p:xfrm>
          <a:off x="989295" y="2396812"/>
          <a:ext cx="10213411" cy="331985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63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82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5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2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96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Фаза вегетации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сухом веществе сена,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Переваримость,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6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протеи­на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клетчат­ки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БЭВ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протеи­на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клетчат­ки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БЭВ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Колошение — начало </a:t>
                      </a:r>
                      <a:r>
                        <a:rPr lang="ru-RU" sz="1600" dirty="0" smtClean="0">
                          <a:effectLst/>
                        </a:rPr>
                        <a:t>цветения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34,3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43,6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68,1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70,3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72,1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Цветение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9,3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37,7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46,0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60,0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63,1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69,4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После цветения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6,6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34,4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50,5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46,9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55,2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65,2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289" marR="172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5158" y="1529255"/>
            <a:ext cx="929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Содержание и переваримость питательных веществ </a:t>
            </a:r>
            <a:r>
              <a:rPr lang="ru-RU" b="1" dirty="0" smtClean="0"/>
              <a:t>сена из многолетних злаков </a:t>
            </a:r>
            <a:r>
              <a:rPr lang="ru-RU" b="1" dirty="0"/>
              <a:t>в зависимости от фазы вегетации трав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38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Технологии заготовки сена</a:t>
            </a:r>
          </a:p>
        </p:txBody>
      </p:sp>
    </p:spTree>
    <p:extLst>
      <p:ext uri="{BB962C8B-B14F-4D97-AF65-F5344CB8AC3E}">
        <p14:creationId xmlns:p14="http://schemas.microsoft.com/office/powerpoint/2010/main" val="244069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smtClean="0"/>
              <a:t>Технологии заготовки сена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>
          <a:xfrm>
            <a:off x="809589" y="1416503"/>
            <a:ext cx="11003868" cy="196087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Биохимические процессы, протекающие в растениях после их скашивания: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«голодный» обмен (до 38% влажности);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ферментативный распад питательных веществ до влажности 17-20%, </a:t>
            </a:r>
            <a:r>
              <a:rPr lang="ru-RU" sz="2000" dirty="0" err="1" smtClean="0"/>
              <a:t>самоконсервирование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809589" y="3209803"/>
            <a:ext cx="8123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2000" b="1" dirty="0" err="1" smtClean="0">
                <a:latin typeface="+mj-lt"/>
                <a:cs typeface="Times New Roman" pitchFamily="18" charset="0"/>
              </a:rPr>
              <a:t>Потери</a:t>
            </a:r>
            <a:r>
              <a:rPr lang="en-US" sz="20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+mj-lt"/>
                <a:cs typeface="Times New Roman" pitchFamily="18" charset="0"/>
              </a:rPr>
              <a:t>при</a:t>
            </a:r>
            <a:r>
              <a:rPr lang="en-US" sz="20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+mj-lt"/>
                <a:cs typeface="Times New Roman" pitchFamily="18" charset="0"/>
              </a:rPr>
              <a:t>сушке</a:t>
            </a:r>
            <a:r>
              <a:rPr lang="en-US" sz="20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+mj-lt"/>
                <a:cs typeface="Times New Roman" pitchFamily="18" charset="0"/>
              </a:rPr>
              <a:t>сена</a:t>
            </a:r>
            <a:r>
              <a:rPr lang="en-US" sz="2000" b="1" dirty="0" smtClean="0">
                <a:latin typeface="+mj-lt"/>
                <a:cs typeface="Times New Roman" pitchFamily="18" charset="0"/>
              </a:rPr>
              <a:t>, %</a:t>
            </a:r>
            <a:endParaRPr lang="en-US" sz="2000" b="1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Group 144"/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3903612349"/>
              </p:ext>
            </p:extLst>
          </p:nvPr>
        </p:nvGraphicFramePr>
        <p:xfrm>
          <a:off x="921622" y="3809130"/>
          <a:ext cx="8493124" cy="2103437"/>
        </p:xfrm>
        <a:graphic>
          <a:graphicData uri="http://schemas.openxmlformats.org/drawingml/2006/table">
            <a:tbl>
              <a:tblPr firstRow="1" lastRow="1">
                <a:tableStyleId>{9D7B26C5-4107-4FEC-AEDC-1716B250A1EF}</a:tableStyleId>
              </a:tblPr>
              <a:tblGrid>
                <a:gridCol w="2612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сухом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веществе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общей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питательности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 переваримом протеине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От процессов дыхания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От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механических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причин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От брожения в стогах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5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ВСЕГО: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15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-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30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25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45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20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–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35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1423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1">
      <a:dk1>
        <a:srgbClr val="001B71"/>
      </a:dk1>
      <a:lt1>
        <a:srgbClr val="FFFFFF"/>
      </a:lt1>
      <a:dk2>
        <a:srgbClr val="373743"/>
      </a:dk2>
      <a:lt2>
        <a:srgbClr val="F4F4F6"/>
      </a:lt2>
      <a:accent1>
        <a:srgbClr val="67430C"/>
      </a:accent1>
      <a:accent2>
        <a:srgbClr val="D7A534"/>
      </a:accent2>
      <a:accent3>
        <a:srgbClr val="67430C"/>
      </a:accent3>
      <a:accent4>
        <a:srgbClr val="001B71"/>
      </a:accent4>
      <a:accent5>
        <a:srgbClr val="A2A2A2"/>
      </a:accent5>
      <a:accent6>
        <a:srgbClr val="FF0000"/>
      </a:accent6>
      <a:hlink>
        <a:srgbClr val="F4F4F6"/>
      </a:hlink>
      <a:folHlink>
        <a:srgbClr val="383A3F"/>
      </a:folHlink>
    </a:clrScheme>
    <a:fontScheme name="Другая 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6435</TotalTime>
  <Words>1685</Words>
  <Application>Microsoft Office PowerPoint</Application>
  <PresentationFormat>Широкоэкранный</PresentationFormat>
  <Paragraphs>433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copp-user</dc:creator>
  <cp:lastModifiedBy>ПК</cp:lastModifiedBy>
  <cp:revision>197</cp:revision>
  <dcterms:created xsi:type="dcterms:W3CDTF">2021-11-18T06:01:37Z</dcterms:created>
  <dcterms:modified xsi:type="dcterms:W3CDTF">2024-04-09T07:06:56Z</dcterms:modified>
</cp:coreProperties>
</file>