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4" r:id="rId2"/>
    <p:sldId id="285" r:id="rId3"/>
    <p:sldId id="286" r:id="rId4"/>
    <p:sldId id="296" r:id="rId5"/>
    <p:sldId id="288" r:id="rId6"/>
    <p:sldId id="287" r:id="rId7"/>
    <p:sldId id="290" r:id="rId8"/>
    <p:sldId id="289" r:id="rId9"/>
    <p:sldId id="297" r:id="rId10"/>
    <p:sldId id="291" r:id="rId11"/>
    <p:sldId id="292" r:id="rId12"/>
    <p:sldId id="293" r:id="rId13"/>
    <p:sldId id="294" r:id="rId14"/>
    <p:sldId id="299" r:id="rId15"/>
    <p:sldId id="295" r:id="rId16"/>
    <p:sldId id="300" r:id="rId17"/>
    <p:sldId id="301" r:id="rId18"/>
    <p:sldId id="303" r:id="rId19"/>
    <p:sldId id="298" r:id="rId20"/>
    <p:sldId id="302" r:id="rId21"/>
    <p:sldId id="304" r:id="rId22"/>
    <p:sldId id="305" r:id="rId23"/>
    <p:sldId id="306" r:id="rId24"/>
    <p:sldId id="310" r:id="rId25"/>
    <p:sldId id="307" r:id="rId26"/>
    <p:sldId id="308" r:id="rId27"/>
    <p:sldId id="309" r:id="rId28"/>
    <p:sldId id="311" r:id="rId29"/>
    <p:sldId id="313" r:id="rId30"/>
    <p:sldId id="312" r:id="rId31"/>
    <p:sldId id="314" r:id="rId32"/>
    <p:sldId id="316" r:id="rId33"/>
    <p:sldId id="315" r:id="rId34"/>
    <p:sldId id="317" r:id="rId35"/>
    <p:sldId id="318" r:id="rId36"/>
    <p:sldId id="27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5316C-00F8-4912-9C84-EE63347A49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E008D-4CDD-459E-8E4D-7157F413DB9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E43ACA0-27A2-4250-9AB3-D4F635AA432B}" type="parTrans" cxnId="{DA607277-AD11-4C4F-9916-CF683FABDEE5}">
      <dgm:prSet/>
      <dgm:spPr/>
      <dgm:t>
        <a:bodyPr/>
        <a:lstStyle/>
        <a:p>
          <a:endParaRPr lang="ru-RU"/>
        </a:p>
      </dgm:t>
    </dgm:pt>
    <dgm:pt modelId="{519A09D7-4FFD-4B52-8416-4A7490A142B6}" type="sibTrans" cxnId="{DA607277-AD11-4C4F-9916-CF683FABDEE5}">
      <dgm:prSet/>
      <dgm:spPr/>
      <dgm:t>
        <a:bodyPr/>
        <a:lstStyle/>
        <a:p>
          <a:endParaRPr lang="ru-RU"/>
        </a:p>
      </dgm:t>
    </dgm:pt>
    <dgm:pt modelId="{A0927153-8300-4DB7-9981-C1527D9124DD}">
      <dgm:prSet phldrT="[Текст]"/>
      <dgm:spPr/>
      <dgm:t>
        <a:bodyPr/>
        <a:lstStyle/>
        <a:p>
          <a:r>
            <a:rPr lang="ru-RU" dirty="0" smtClean="0"/>
            <a:t>Заселение силосной массы</a:t>
          </a:r>
          <a:endParaRPr lang="ru-RU" dirty="0"/>
        </a:p>
      </dgm:t>
    </dgm:pt>
    <dgm:pt modelId="{41A3A93F-CCEE-49D7-B0C7-DE853FFA3E5F}" type="parTrans" cxnId="{8A75399E-A18E-44F3-8CA4-3E53844E2D54}">
      <dgm:prSet/>
      <dgm:spPr/>
      <dgm:t>
        <a:bodyPr/>
        <a:lstStyle/>
        <a:p>
          <a:endParaRPr lang="ru-RU"/>
        </a:p>
      </dgm:t>
    </dgm:pt>
    <dgm:pt modelId="{2087C06C-7534-4EC8-B178-7A9AD72F2F5B}" type="sibTrans" cxnId="{8A75399E-A18E-44F3-8CA4-3E53844E2D54}">
      <dgm:prSet/>
      <dgm:spPr/>
      <dgm:t>
        <a:bodyPr/>
        <a:lstStyle/>
        <a:p>
          <a:endParaRPr lang="ru-RU"/>
        </a:p>
      </dgm:t>
    </dgm:pt>
    <dgm:pt modelId="{29834DE8-8202-4BD4-A804-98B64D76745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B24925D-D3FA-403C-A805-1440DA8422FD}" type="parTrans" cxnId="{013FA446-6E25-4129-A6A3-1CB730F853FD}">
      <dgm:prSet/>
      <dgm:spPr/>
      <dgm:t>
        <a:bodyPr/>
        <a:lstStyle/>
        <a:p>
          <a:endParaRPr lang="ru-RU"/>
        </a:p>
      </dgm:t>
    </dgm:pt>
    <dgm:pt modelId="{E5B13D25-3EEB-49B9-BFEC-BD8E65307098}" type="sibTrans" cxnId="{013FA446-6E25-4129-A6A3-1CB730F853FD}">
      <dgm:prSet/>
      <dgm:spPr/>
      <dgm:t>
        <a:bodyPr/>
        <a:lstStyle/>
        <a:p>
          <a:endParaRPr lang="ru-RU"/>
        </a:p>
      </dgm:t>
    </dgm:pt>
    <dgm:pt modelId="{FC35FDB9-1AA9-4872-ABC5-0A74F8363B43}">
      <dgm:prSet phldrT="[Текст]"/>
      <dgm:spPr/>
      <dgm:t>
        <a:bodyPr/>
        <a:lstStyle/>
        <a:p>
          <a:r>
            <a:rPr lang="ru-RU" dirty="0" smtClean="0"/>
            <a:t>Анаэробное брожение</a:t>
          </a:r>
          <a:endParaRPr lang="ru-RU" dirty="0"/>
        </a:p>
      </dgm:t>
    </dgm:pt>
    <dgm:pt modelId="{EA45C5C0-D60A-4075-9C2F-732945498584}" type="parTrans" cxnId="{F16F83D0-A2AF-454C-BB7D-355267C5B9D4}">
      <dgm:prSet/>
      <dgm:spPr/>
      <dgm:t>
        <a:bodyPr/>
        <a:lstStyle/>
        <a:p>
          <a:endParaRPr lang="ru-RU"/>
        </a:p>
      </dgm:t>
    </dgm:pt>
    <dgm:pt modelId="{4E710AE7-EBC3-461D-A364-1F4A7B974A9A}" type="sibTrans" cxnId="{F16F83D0-A2AF-454C-BB7D-355267C5B9D4}">
      <dgm:prSet/>
      <dgm:spPr/>
      <dgm:t>
        <a:bodyPr/>
        <a:lstStyle/>
        <a:p>
          <a:endParaRPr lang="ru-RU"/>
        </a:p>
      </dgm:t>
    </dgm:pt>
    <dgm:pt modelId="{1267BDE2-FFEB-42EE-9A9A-8F188001290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C2DB4F6-137B-4C0E-ADE6-6E1FFDBE1159}" type="parTrans" cxnId="{9166A3E6-3E9E-4755-898A-7B1C86CEB205}">
      <dgm:prSet/>
      <dgm:spPr/>
      <dgm:t>
        <a:bodyPr/>
        <a:lstStyle/>
        <a:p>
          <a:endParaRPr lang="ru-RU"/>
        </a:p>
      </dgm:t>
    </dgm:pt>
    <dgm:pt modelId="{B023981A-CE5E-4BC1-B21E-1681051F3BB8}" type="sibTrans" cxnId="{9166A3E6-3E9E-4755-898A-7B1C86CEB205}">
      <dgm:prSet/>
      <dgm:spPr/>
      <dgm:t>
        <a:bodyPr/>
        <a:lstStyle/>
        <a:p>
          <a:endParaRPr lang="ru-RU"/>
        </a:p>
      </dgm:t>
    </dgm:pt>
    <dgm:pt modelId="{633C1334-FC01-4879-B959-95C6E90155E4}">
      <dgm:prSet phldrT="[Текст]"/>
      <dgm:spPr/>
      <dgm:t>
        <a:bodyPr/>
        <a:lstStyle/>
        <a:p>
          <a:r>
            <a:rPr lang="ru-RU" dirty="0" smtClean="0"/>
            <a:t>Образование метана</a:t>
          </a:r>
          <a:endParaRPr lang="ru-RU" dirty="0"/>
        </a:p>
      </dgm:t>
    </dgm:pt>
    <dgm:pt modelId="{17001C1C-5A55-443E-B432-4047D4DA9E58}" type="parTrans" cxnId="{641937A0-68FB-4CBC-A9EB-FF1B9163BFCD}">
      <dgm:prSet/>
      <dgm:spPr/>
      <dgm:t>
        <a:bodyPr/>
        <a:lstStyle/>
        <a:p>
          <a:endParaRPr lang="ru-RU"/>
        </a:p>
      </dgm:t>
    </dgm:pt>
    <dgm:pt modelId="{4CB9FB00-3B13-4591-8829-9DB580D8CE54}" type="sibTrans" cxnId="{641937A0-68FB-4CBC-A9EB-FF1B9163BFCD}">
      <dgm:prSet/>
      <dgm:spPr/>
      <dgm:t>
        <a:bodyPr/>
        <a:lstStyle/>
        <a:p>
          <a:endParaRPr lang="ru-RU"/>
        </a:p>
      </dgm:t>
    </dgm:pt>
    <dgm:pt modelId="{8606FF54-5F5F-4161-A332-870A752612A6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07A59B99-9EF5-4BC6-85CA-FB4EA70409B7}" type="parTrans" cxnId="{B057D145-8FC2-48A3-830A-D5B3E906CBB5}">
      <dgm:prSet/>
      <dgm:spPr/>
      <dgm:t>
        <a:bodyPr/>
        <a:lstStyle/>
        <a:p>
          <a:endParaRPr lang="ru-RU"/>
        </a:p>
      </dgm:t>
    </dgm:pt>
    <dgm:pt modelId="{80385493-AB6C-45BE-BF85-0753D117710A}" type="sibTrans" cxnId="{B057D145-8FC2-48A3-830A-D5B3E906CBB5}">
      <dgm:prSet/>
      <dgm:spPr/>
      <dgm:t>
        <a:bodyPr/>
        <a:lstStyle/>
        <a:p>
          <a:endParaRPr lang="ru-RU"/>
        </a:p>
      </dgm:t>
    </dgm:pt>
    <dgm:pt modelId="{29ED0AA2-EADE-4A5E-BF7E-7FAC17416DA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0F0BE4E-EFE3-4969-8C57-5EFBFF62BA5A}" type="parTrans" cxnId="{3389755C-4D82-4876-93CD-39FF2AFECFA8}">
      <dgm:prSet/>
      <dgm:spPr/>
      <dgm:t>
        <a:bodyPr/>
        <a:lstStyle/>
        <a:p>
          <a:endParaRPr lang="ru-RU"/>
        </a:p>
      </dgm:t>
    </dgm:pt>
    <dgm:pt modelId="{5A93F17A-628D-4BE5-8E3A-968F57F50116}" type="sibTrans" cxnId="{3389755C-4D82-4876-93CD-39FF2AFECFA8}">
      <dgm:prSet/>
      <dgm:spPr/>
      <dgm:t>
        <a:bodyPr/>
        <a:lstStyle/>
        <a:p>
          <a:endParaRPr lang="ru-RU"/>
        </a:p>
      </dgm:t>
    </dgm:pt>
    <dgm:pt modelId="{3652C4D4-37DA-45ED-8838-B8E8FDE6A164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4F21D36-8002-4C38-90D9-5FB4452FCDBB}" type="parTrans" cxnId="{5CA8A0E3-4EDD-4216-96F4-D79D117AC6D2}">
      <dgm:prSet/>
      <dgm:spPr/>
      <dgm:t>
        <a:bodyPr/>
        <a:lstStyle/>
        <a:p>
          <a:endParaRPr lang="ru-RU"/>
        </a:p>
      </dgm:t>
    </dgm:pt>
    <dgm:pt modelId="{89CF98BB-1050-414E-905C-6F2692D8C129}" type="sibTrans" cxnId="{5CA8A0E3-4EDD-4216-96F4-D79D117AC6D2}">
      <dgm:prSet/>
      <dgm:spPr/>
      <dgm:t>
        <a:bodyPr/>
        <a:lstStyle/>
        <a:p>
          <a:endParaRPr lang="ru-RU"/>
        </a:p>
      </dgm:t>
    </dgm:pt>
    <dgm:pt modelId="{C6C8C6AC-D8CB-44E4-8BCC-E9E8CD5E833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Образование кислот</a:t>
          </a:r>
        </a:p>
      </dgm:t>
    </dgm:pt>
    <dgm:pt modelId="{721112AD-B989-4751-BB6D-247670C7C077}" type="parTrans" cxnId="{384BF065-DD01-4479-A59B-F1E58F1C36A7}">
      <dgm:prSet/>
      <dgm:spPr/>
      <dgm:t>
        <a:bodyPr/>
        <a:lstStyle/>
        <a:p>
          <a:endParaRPr lang="ru-RU"/>
        </a:p>
      </dgm:t>
    </dgm:pt>
    <dgm:pt modelId="{E1C9AFDB-6641-47CA-9C9B-AFC58980AD2A}" type="sibTrans" cxnId="{384BF065-DD01-4479-A59B-F1E58F1C36A7}">
      <dgm:prSet/>
      <dgm:spPr/>
      <dgm:t>
        <a:bodyPr/>
        <a:lstStyle/>
        <a:p>
          <a:endParaRPr lang="ru-RU"/>
        </a:p>
      </dgm:t>
    </dgm:pt>
    <dgm:pt modelId="{4C2103F5-932F-4084-A65D-D4913470A53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B3CA853D-0347-4AEF-963E-CE6DA51C4F79}" type="parTrans" cxnId="{0D619B7D-C134-47F2-BA6E-6CE1362601C1}">
      <dgm:prSet/>
      <dgm:spPr/>
      <dgm:t>
        <a:bodyPr/>
        <a:lstStyle/>
        <a:p>
          <a:endParaRPr lang="ru-RU"/>
        </a:p>
      </dgm:t>
    </dgm:pt>
    <dgm:pt modelId="{12D5AB66-D346-49BA-9209-8F6E5023C00B}" type="sibTrans" cxnId="{0D619B7D-C134-47F2-BA6E-6CE1362601C1}">
      <dgm:prSet/>
      <dgm:spPr/>
      <dgm:t>
        <a:bodyPr/>
        <a:lstStyle/>
        <a:p>
          <a:endParaRPr lang="ru-RU"/>
        </a:p>
      </dgm:t>
    </dgm:pt>
    <dgm:pt modelId="{16413F44-76D1-47B8-973A-F06ED3AA0ABB}">
      <dgm:prSet/>
      <dgm:spPr/>
      <dgm:t>
        <a:bodyPr/>
        <a:lstStyle/>
        <a:p>
          <a:r>
            <a:rPr lang="ru-RU" dirty="0" smtClean="0"/>
            <a:t>Подавление роста нежелательных микроорганизмов</a:t>
          </a:r>
          <a:endParaRPr lang="ru-RU" dirty="0"/>
        </a:p>
      </dgm:t>
    </dgm:pt>
    <dgm:pt modelId="{E042DD43-4865-461D-AC8D-562C04EFD3AB}" type="parTrans" cxnId="{8C1BA2DD-3D1B-4997-83B0-20B4652F8D6A}">
      <dgm:prSet/>
      <dgm:spPr/>
      <dgm:t>
        <a:bodyPr/>
        <a:lstStyle/>
        <a:p>
          <a:endParaRPr lang="ru-RU"/>
        </a:p>
      </dgm:t>
    </dgm:pt>
    <dgm:pt modelId="{3EB86FF4-D531-4711-80AC-D75273F964F5}" type="sibTrans" cxnId="{8C1BA2DD-3D1B-4997-83B0-20B4652F8D6A}">
      <dgm:prSet/>
      <dgm:spPr/>
      <dgm:t>
        <a:bodyPr/>
        <a:lstStyle/>
        <a:p>
          <a:endParaRPr lang="ru-RU"/>
        </a:p>
      </dgm:t>
    </dgm:pt>
    <dgm:pt modelId="{FB62BFE7-01B8-4C8F-9AC1-BABF8F3AFE9B}">
      <dgm:prSet/>
      <dgm:spPr/>
      <dgm:t>
        <a:bodyPr/>
        <a:lstStyle/>
        <a:p>
          <a:r>
            <a:rPr lang="ru-RU" smtClean="0"/>
            <a:t>Развитие молочнокислых бактерий</a:t>
          </a:r>
          <a:endParaRPr lang="ru-RU"/>
        </a:p>
      </dgm:t>
    </dgm:pt>
    <dgm:pt modelId="{0257AB6F-83D7-4385-9087-1AF29EBCA213}" type="parTrans" cxnId="{2BBF1AFC-BF5E-44A2-99C5-E5B52887385F}">
      <dgm:prSet/>
      <dgm:spPr/>
      <dgm:t>
        <a:bodyPr/>
        <a:lstStyle/>
        <a:p>
          <a:endParaRPr lang="ru-RU"/>
        </a:p>
      </dgm:t>
    </dgm:pt>
    <dgm:pt modelId="{828518B9-F776-45DB-81E7-CFD641E1EB78}" type="sibTrans" cxnId="{2BBF1AFC-BF5E-44A2-99C5-E5B52887385F}">
      <dgm:prSet/>
      <dgm:spPr/>
      <dgm:t>
        <a:bodyPr/>
        <a:lstStyle/>
        <a:p>
          <a:endParaRPr lang="ru-RU"/>
        </a:p>
      </dgm:t>
    </dgm:pt>
    <dgm:pt modelId="{B9D7F887-7D2C-4951-8549-088FE1DE51E2}">
      <dgm:prSet/>
      <dgm:spPr/>
      <dgm:t>
        <a:bodyPr/>
        <a:lstStyle/>
        <a:p>
          <a:r>
            <a:rPr lang="ru-RU" smtClean="0"/>
            <a:t>Разложение клетчатки и образование летучих жирных кислот</a:t>
          </a:r>
          <a:endParaRPr lang="ru-RU"/>
        </a:p>
      </dgm:t>
    </dgm:pt>
    <dgm:pt modelId="{9DA324EF-B494-49AE-A991-4F86C87293F6}" type="parTrans" cxnId="{DCA742EC-FC07-4C1B-8500-2EFB9DDF38E9}">
      <dgm:prSet/>
      <dgm:spPr/>
      <dgm:t>
        <a:bodyPr/>
        <a:lstStyle/>
        <a:p>
          <a:endParaRPr lang="ru-RU"/>
        </a:p>
      </dgm:t>
    </dgm:pt>
    <dgm:pt modelId="{3D74BF6D-EFA3-4834-80E6-A68A09AD78FD}" type="sibTrans" cxnId="{DCA742EC-FC07-4C1B-8500-2EFB9DDF38E9}">
      <dgm:prSet/>
      <dgm:spPr/>
      <dgm:t>
        <a:bodyPr/>
        <a:lstStyle/>
        <a:p>
          <a:endParaRPr lang="ru-RU"/>
        </a:p>
      </dgm:t>
    </dgm:pt>
    <dgm:pt modelId="{549139F0-1F9C-4DF8-8ACE-C6657E5806D5}" type="pres">
      <dgm:prSet presAssocID="{B1B5316C-00F8-4912-9C84-EE63347A49E1}" presName="linearFlow" presStyleCnt="0">
        <dgm:presLayoutVars>
          <dgm:dir/>
          <dgm:animLvl val="lvl"/>
          <dgm:resizeHandles val="exact"/>
        </dgm:presLayoutVars>
      </dgm:prSet>
      <dgm:spPr/>
    </dgm:pt>
    <dgm:pt modelId="{FA5C682E-2250-4164-BFAC-131EB9513698}" type="pres">
      <dgm:prSet presAssocID="{2D2E008D-4CDD-459E-8E4D-7157F413DB99}" presName="composite" presStyleCnt="0"/>
      <dgm:spPr/>
    </dgm:pt>
    <dgm:pt modelId="{6957D78B-CBEE-449C-8C89-08A7D105CA78}" type="pres">
      <dgm:prSet presAssocID="{2D2E008D-4CDD-459E-8E4D-7157F413DB99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A17AA03-AE75-4BEF-AAE4-9E8552BCDEC4}" type="pres">
      <dgm:prSet presAssocID="{2D2E008D-4CDD-459E-8E4D-7157F413DB9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6D87B-168C-4E73-A564-B633B875A735}" type="pres">
      <dgm:prSet presAssocID="{519A09D7-4FFD-4B52-8416-4A7490A142B6}" presName="sp" presStyleCnt="0"/>
      <dgm:spPr/>
    </dgm:pt>
    <dgm:pt modelId="{417E2EA9-DA9D-495B-B2C5-50BE8B32B5D4}" type="pres">
      <dgm:prSet presAssocID="{29834DE8-8202-4BD4-A804-98B64D767458}" presName="composite" presStyleCnt="0"/>
      <dgm:spPr/>
    </dgm:pt>
    <dgm:pt modelId="{96167073-84B4-4433-85E3-6C1B69FDD429}" type="pres">
      <dgm:prSet presAssocID="{29834DE8-8202-4BD4-A804-98B64D767458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A06F80DE-3176-4D75-99AE-9E67A5E52094}" type="pres">
      <dgm:prSet presAssocID="{29834DE8-8202-4BD4-A804-98B64D76745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775DD-4193-4475-83FB-2E5A16863005}" type="pres">
      <dgm:prSet presAssocID="{E5B13D25-3EEB-49B9-BFEC-BD8E65307098}" presName="sp" presStyleCnt="0"/>
      <dgm:spPr/>
    </dgm:pt>
    <dgm:pt modelId="{61636461-F8CD-4333-AADA-01A39B4AACE2}" type="pres">
      <dgm:prSet presAssocID="{1267BDE2-FFEB-42EE-9A9A-8F1880012904}" presName="composite" presStyleCnt="0"/>
      <dgm:spPr/>
    </dgm:pt>
    <dgm:pt modelId="{7916C2DC-F64A-4EA9-B5D3-D8342CA9AF36}" type="pres">
      <dgm:prSet presAssocID="{1267BDE2-FFEB-42EE-9A9A-8F1880012904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4C054120-FC2F-46C9-860D-63E277EF47A1}" type="pres">
      <dgm:prSet presAssocID="{1267BDE2-FFEB-42EE-9A9A-8F188001290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859F3-8AE6-45C8-9F9E-A148CA98D87C}" type="pres">
      <dgm:prSet presAssocID="{B023981A-CE5E-4BC1-B21E-1681051F3BB8}" presName="sp" presStyleCnt="0"/>
      <dgm:spPr/>
    </dgm:pt>
    <dgm:pt modelId="{7EA26ABE-B3F2-4829-86A8-86C23FE61495}" type="pres">
      <dgm:prSet presAssocID="{29ED0AA2-EADE-4A5E-BF7E-7FAC17416DAC}" presName="composite" presStyleCnt="0"/>
      <dgm:spPr/>
    </dgm:pt>
    <dgm:pt modelId="{39653E26-C56D-4D3F-BBB7-0256BF23955B}" type="pres">
      <dgm:prSet presAssocID="{29ED0AA2-EADE-4A5E-BF7E-7FAC17416DA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40FE088B-E6C3-4D5C-9878-AC6A3F95E415}" type="pres">
      <dgm:prSet presAssocID="{29ED0AA2-EADE-4A5E-BF7E-7FAC17416DAC}" presName="descendantText" presStyleLbl="alignAcc1" presStyleIdx="3" presStyleCnt="7">
        <dgm:presLayoutVars>
          <dgm:bulletEnabled val="1"/>
        </dgm:presLayoutVars>
      </dgm:prSet>
      <dgm:spPr/>
    </dgm:pt>
    <dgm:pt modelId="{5A718BAC-5EC0-483B-B054-1D699D9B1624}" type="pres">
      <dgm:prSet presAssocID="{5A93F17A-628D-4BE5-8E3A-968F57F50116}" presName="sp" presStyleCnt="0"/>
      <dgm:spPr/>
    </dgm:pt>
    <dgm:pt modelId="{E252E9F8-7203-4F62-BADA-BD9927289168}" type="pres">
      <dgm:prSet presAssocID="{3652C4D4-37DA-45ED-8838-B8E8FDE6A164}" presName="composite" presStyleCnt="0"/>
      <dgm:spPr/>
    </dgm:pt>
    <dgm:pt modelId="{9128D82E-1FFC-42BA-9612-29B07B0BA5E0}" type="pres">
      <dgm:prSet presAssocID="{3652C4D4-37DA-45ED-8838-B8E8FDE6A16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FA1F5DBB-2DCD-41FA-BED0-E8B5259DE583}" type="pres">
      <dgm:prSet presAssocID="{3652C4D4-37DA-45ED-8838-B8E8FDE6A164}" presName="descendantText" presStyleLbl="alignAcc1" presStyleIdx="4" presStyleCnt="7">
        <dgm:presLayoutVars>
          <dgm:bulletEnabled val="1"/>
        </dgm:presLayoutVars>
      </dgm:prSet>
      <dgm:spPr/>
    </dgm:pt>
    <dgm:pt modelId="{73C27F8F-02C5-4FA1-B248-E60365767E76}" type="pres">
      <dgm:prSet presAssocID="{89CF98BB-1050-414E-905C-6F2692D8C129}" presName="sp" presStyleCnt="0"/>
      <dgm:spPr/>
    </dgm:pt>
    <dgm:pt modelId="{A4F7B648-DE51-4A12-B0F1-03626170E31C}" type="pres">
      <dgm:prSet presAssocID="{4C2103F5-932F-4084-A65D-D4913470A53B}" presName="composite" presStyleCnt="0"/>
      <dgm:spPr/>
    </dgm:pt>
    <dgm:pt modelId="{4D1887A9-CE10-4D06-95ED-74C58D905FD4}" type="pres">
      <dgm:prSet presAssocID="{4C2103F5-932F-4084-A65D-D4913470A53B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A6F18E9E-BBA8-4BA5-897F-0EC17E0B058A}" type="pres">
      <dgm:prSet presAssocID="{4C2103F5-932F-4084-A65D-D4913470A53B}" presName="descendantText" presStyleLbl="alignAcc1" presStyleIdx="5" presStyleCnt="7">
        <dgm:presLayoutVars>
          <dgm:bulletEnabled val="1"/>
        </dgm:presLayoutVars>
      </dgm:prSet>
      <dgm:spPr/>
    </dgm:pt>
    <dgm:pt modelId="{820440BC-A363-41AC-8D21-F351C1A3C96A}" type="pres">
      <dgm:prSet presAssocID="{12D5AB66-D346-49BA-9209-8F6E5023C00B}" presName="sp" presStyleCnt="0"/>
      <dgm:spPr/>
    </dgm:pt>
    <dgm:pt modelId="{73271326-DFD1-485E-9759-22A8A14D5F57}" type="pres">
      <dgm:prSet presAssocID="{8606FF54-5F5F-4161-A332-870A752612A6}" presName="composite" presStyleCnt="0"/>
      <dgm:spPr/>
    </dgm:pt>
    <dgm:pt modelId="{C8DCE2CE-01DB-4CB1-B4E4-13E672AC533B}" type="pres">
      <dgm:prSet presAssocID="{8606FF54-5F5F-4161-A332-870A752612A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60791EAE-1BCA-4B33-93F9-5B69198A6C73}" type="pres">
      <dgm:prSet presAssocID="{8606FF54-5F5F-4161-A332-870A752612A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7D145-8FC2-48A3-830A-D5B3E906CBB5}" srcId="{B1B5316C-00F8-4912-9C84-EE63347A49E1}" destId="{8606FF54-5F5F-4161-A332-870A752612A6}" srcOrd="6" destOrd="0" parTransId="{07A59B99-9EF5-4BC6-85CA-FB4EA70409B7}" sibTransId="{80385493-AB6C-45BE-BF85-0753D117710A}"/>
    <dgm:cxn modelId="{559EAAD4-E237-4C83-B4EC-ECDACA02565F}" type="presOf" srcId="{B1B5316C-00F8-4912-9C84-EE63347A49E1}" destId="{549139F0-1F9C-4DF8-8ACE-C6657E5806D5}" srcOrd="0" destOrd="0" presId="urn:microsoft.com/office/officeart/2005/8/layout/chevron2"/>
    <dgm:cxn modelId="{DCA742EC-FC07-4C1B-8500-2EFB9DDF38E9}" srcId="{4C2103F5-932F-4084-A65D-D4913470A53B}" destId="{B9D7F887-7D2C-4951-8549-088FE1DE51E2}" srcOrd="0" destOrd="0" parTransId="{9DA324EF-B494-49AE-A991-4F86C87293F6}" sibTransId="{3D74BF6D-EFA3-4834-80E6-A68A09AD78FD}"/>
    <dgm:cxn modelId="{40A512D3-ABF7-43CB-9862-EFA30C701D2B}" type="presOf" srcId="{FB62BFE7-01B8-4C8F-9AC1-BABF8F3AFE9B}" destId="{FA1F5DBB-2DCD-41FA-BED0-E8B5259DE583}" srcOrd="0" destOrd="0" presId="urn:microsoft.com/office/officeart/2005/8/layout/chevron2"/>
    <dgm:cxn modelId="{183C3923-8955-4B50-85F4-05279D885EF1}" type="presOf" srcId="{29ED0AA2-EADE-4A5E-BF7E-7FAC17416DAC}" destId="{39653E26-C56D-4D3F-BBB7-0256BF23955B}" srcOrd="0" destOrd="0" presId="urn:microsoft.com/office/officeart/2005/8/layout/chevron2"/>
    <dgm:cxn modelId="{3FB7C26C-A381-4C30-AB85-DD7E5E8B522C}" type="presOf" srcId="{4C2103F5-932F-4084-A65D-D4913470A53B}" destId="{4D1887A9-CE10-4D06-95ED-74C58D905FD4}" srcOrd="0" destOrd="0" presId="urn:microsoft.com/office/officeart/2005/8/layout/chevron2"/>
    <dgm:cxn modelId="{641937A0-68FB-4CBC-A9EB-FF1B9163BFCD}" srcId="{8606FF54-5F5F-4161-A332-870A752612A6}" destId="{633C1334-FC01-4879-B959-95C6E90155E4}" srcOrd="0" destOrd="0" parTransId="{17001C1C-5A55-443E-B432-4047D4DA9E58}" sibTransId="{4CB9FB00-3B13-4591-8829-9DB580D8CE54}"/>
    <dgm:cxn modelId="{88FBFA10-1310-44C0-BCE8-D5D26A7AF930}" type="presOf" srcId="{C6C8C6AC-D8CB-44E4-8BCC-E9E8CD5E833B}" destId="{4C054120-FC2F-46C9-860D-63E277EF47A1}" srcOrd="0" destOrd="0" presId="urn:microsoft.com/office/officeart/2005/8/layout/chevron2"/>
    <dgm:cxn modelId="{847738B6-0F5A-4A6D-98EF-3431F5B74969}" type="presOf" srcId="{B9D7F887-7D2C-4951-8549-088FE1DE51E2}" destId="{A6F18E9E-BBA8-4BA5-897F-0EC17E0B058A}" srcOrd="0" destOrd="0" presId="urn:microsoft.com/office/officeart/2005/8/layout/chevron2"/>
    <dgm:cxn modelId="{5CA8A0E3-4EDD-4216-96F4-D79D117AC6D2}" srcId="{B1B5316C-00F8-4912-9C84-EE63347A49E1}" destId="{3652C4D4-37DA-45ED-8838-B8E8FDE6A164}" srcOrd="4" destOrd="0" parTransId="{04F21D36-8002-4C38-90D9-5FB4452FCDBB}" sibTransId="{89CF98BB-1050-414E-905C-6F2692D8C129}"/>
    <dgm:cxn modelId="{0D619B7D-C134-47F2-BA6E-6CE1362601C1}" srcId="{B1B5316C-00F8-4912-9C84-EE63347A49E1}" destId="{4C2103F5-932F-4084-A65D-D4913470A53B}" srcOrd="5" destOrd="0" parTransId="{B3CA853D-0347-4AEF-963E-CE6DA51C4F79}" sibTransId="{12D5AB66-D346-49BA-9209-8F6E5023C00B}"/>
    <dgm:cxn modelId="{0337EA88-949D-4C2E-9D1F-A87C63F2629D}" type="presOf" srcId="{3652C4D4-37DA-45ED-8838-B8E8FDE6A164}" destId="{9128D82E-1FFC-42BA-9612-29B07B0BA5E0}" srcOrd="0" destOrd="0" presId="urn:microsoft.com/office/officeart/2005/8/layout/chevron2"/>
    <dgm:cxn modelId="{8A75399E-A18E-44F3-8CA4-3E53844E2D54}" srcId="{2D2E008D-4CDD-459E-8E4D-7157F413DB99}" destId="{A0927153-8300-4DB7-9981-C1527D9124DD}" srcOrd="0" destOrd="0" parTransId="{41A3A93F-CCEE-49D7-B0C7-DE853FFA3E5F}" sibTransId="{2087C06C-7534-4EC8-B178-7A9AD72F2F5B}"/>
    <dgm:cxn modelId="{B57AF89D-C813-4D57-A57B-DD63A7AE686B}" type="presOf" srcId="{2D2E008D-4CDD-459E-8E4D-7157F413DB99}" destId="{6957D78B-CBEE-449C-8C89-08A7D105CA78}" srcOrd="0" destOrd="0" presId="urn:microsoft.com/office/officeart/2005/8/layout/chevron2"/>
    <dgm:cxn modelId="{BA81F9E7-D405-4A12-81C2-11AE155D0BB8}" type="presOf" srcId="{8606FF54-5F5F-4161-A332-870A752612A6}" destId="{C8DCE2CE-01DB-4CB1-B4E4-13E672AC533B}" srcOrd="0" destOrd="0" presId="urn:microsoft.com/office/officeart/2005/8/layout/chevron2"/>
    <dgm:cxn modelId="{2BBF1AFC-BF5E-44A2-99C5-E5B52887385F}" srcId="{3652C4D4-37DA-45ED-8838-B8E8FDE6A164}" destId="{FB62BFE7-01B8-4C8F-9AC1-BABF8F3AFE9B}" srcOrd="0" destOrd="0" parTransId="{0257AB6F-83D7-4385-9087-1AF29EBCA213}" sibTransId="{828518B9-F776-45DB-81E7-CFD641E1EB78}"/>
    <dgm:cxn modelId="{D3051A9B-9E0A-4634-9A55-D8EB18D78034}" type="presOf" srcId="{FC35FDB9-1AA9-4872-ABC5-0A74F8363B43}" destId="{A06F80DE-3176-4D75-99AE-9E67A5E52094}" srcOrd="0" destOrd="0" presId="urn:microsoft.com/office/officeart/2005/8/layout/chevron2"/>
    <dgm:cxn modelId="{D92733C1-910A-477E-AFF4-C854401D9944}" type="presOf" srcId="{633C1334-FC01-4879-B959-95C6E90155E4}" destId="{60791EAE-1BCA-4B33-93F9-5B69198A6C73}" srcOrd="0" destOrd="0" presId="urn:microsoft.com/office/officeart/2005/8/layout/chevron2"/>
    <dgm:cxn modelId="{3389755C-4D82-4876-93CD-39FF2AFECFA8}" srcId="{B1B5316C-00F8-4912-9C84-EE63347A49E1}" destId="{29ED0AA2-EADE-4A5E-BF7E-7FAC17416DAC}" srcOrd="3" destOrd="0" parTransId="{30F0BE4E-EFE3-4969-8C57-5EFBFF62BA5A}" sibTransId="{5A93F17A-628D-4BE5-8E3A-968F57F50116}"/>
    <dgm:cxn modelId="{1AD9A299-6EDE-4029-A6B4-3820CC0FD133}" type="presOf" srcId="{29834DE8-8202-4BD4-A804-98B64D767458}" destId="{96167073-84B4-4433-85E3-6C1B69FDD429}" srcOrd="0" destOrd="0" presId="urn:microsoft.com/office/officeart/2005/8/layout/chevron2"/>
    <dgm:cxn modelId="{384BF065-DD01-4479-A59B-F1E58F1C36A7}" srcId="{1267BDE2-FFEB-42EE-9A9A-8F1880012904}" destId="{C6C8C6AC-D8CB-44E4-8BCC-E9E8CD5E833B}" srcOrd="0" destOrd="0" parTransId="{721112AD-B989-4751-BB6D-247670C7C077}" sibTransId="{E1C9AFDB-6641-47CA-9C9B-AFC58980AD2A}"/>
    <dgm:cxn modelId="{9166A3E6-3E9E-4755-898A-7B1C86CEB205}" srcId="{B1B5316C-00F8-4912-9C84-EE63347A49E1}" destId="{1267BDE2-FFEB-42EE-9A9A-8F1880012904}" srcOrd="2" destOrd="0" parTransId="{1C2DB4F6-137B-4C0E-ADE6-6E1FFDBE1159}" sibTransId="{B023981A-CE5E-4BC1-B21E-1681051F3BB8}"/>
    <dgm:cxn modelId="{8C1BA2DD-3D1B-4997-83B0-20B4652F8D6A}" srcId="{29ED0AA2-EADE-4A5E-BF7E-7FAC17416DAC}" destId="{16413F44-76D1-47B8-973A-F06ED3AA0ABB}" srcOrd="0" destOrd="0" parTransId="{E042DD43-4865-461D-AC8D-562C04EFD3AB}" sibTransId="{3EB86FF4-D531-4711-80AC-D75273F964F5}"/>
    <dgm:cxn modelId="{013FA446-6E25-4129-A6A3-1CB730F853FD}" srcId="{B1B5316C-00F8-4912-9C84-EE63347A49E1}" destId="{29834DE8-8202-4BD4-A804-98B64D767458}" srcOrd="1" destOrd="0" parTransId="{AB24925D-D3FA-403C-A805-1440DA8422FD}" sibTransId="{E5B13D25-3EEB-49B9-BFEC-BD8E65307098}"/>
    <dgm:cxn modelId="{7BCB4352-A49C-4452-A5E6-10BA4D4B9F96}" type="presOf" srcId="{A0927153-8300-4DB7-9981-C1527D9124DD}" destId="{6A17AA03-AE75-4BEF-AAE4-9E8552BCDEC4}" srcOrd="0" destOrd="0" presId="urn:microsoft.com/office/officeart/2005/8/layout/chevron2"/>
    <dgm:cxn modelId="{D13C235F-899D-4D1A-BED2-9ED862BE63AF}" type="presOf" srcId="{1267BDE2-FFEB-42EE-9A9A-8F1880012904}" destId="{7916C2DC-F64A-4EA9-B5D3-D8342CA9AF36}" srcOrd="0" destOrd="0" presId="urn:microsoft.com/office/officeart/2005/8/layout/chevron2"/>
    <dgm:cxn modelId="{F16F83D0-A2AF-454C-BB7D-355267C5B9D4}" srcId="{29834DE8-8202-4BD4-A804-98B64D767458}" destId="{FC35FDB9-1AA9-4872-ABC5-0A74F8363B43}" srcOrd="0" destOrd="0" parTransId="{EA45C5C0-D60A-4075-9C2F-732945498584}" sibTransId="{4E710AE7-EBC3-461D-A364-1F4A7B974A9A}"/>
    <dgm:cxn modelId="{DA607277-AD11-4C4F-9916-CF683FABDEE5}" srcId="{B1B5316C-00F8-4912-9C84-EE63347A49E1}" destId="{2D2E008D-4CDD-459E-8E4D-7157F413DB99}" srcOrd="0" destOrd="0" parTransId="{5E43ACA0-27A2-4250-9AB3-D4F635AA432B}" sibTransId="{519A09D7-4FFD-4B52-8416-4A7490A142B6}"/>
    <dgm:cxn modelId="{13B25E8A-97CE-4DF5-8A13-26B18DD21F2C}" type="presOf" srcId="{16413F44-76D1-47B8-973A-F06ED3AA0ABB}" destId="{40FE088B-E6C3-4D5C-9878-AC6A3F95E415}" srcOrd="0" destOrd="0" presId="urn:microsoft.com/office/officeart/2005/8/layout/chevron2"/>
    <dgm:cxn modelId="{A97756B6-9799-4FC7-8D9D-AFDCAF5D43C7}" type="presParOf" srcId="{549139F0-1F9C-4DF8-8ACE-C6657E5806D5}" destId="{FA5C682E-2250-4164-BFAC-131EB9513698}" srcOrd="0" destOrd="0" presId="urn:microsoft.com/office/officeart/2005/8/layout/chevron2"/>
    <dgm:cxn modelId="{F6644A24-22B2-4B93-8E4B-8DDA62555D9C}" type="presParOf" srcId="{FA5C682E-2250-4164-BFAC-131EB9513698}" destId="{6957D78B-CBEE-449C-8C89-08A7D105CA78}" srcOrd="0" destOrd="0" presId="urn:microsoft.com/office/officeart/2005/8/layout/chevron2"/>
    <dgm:cxn modelId="{4A94E9AC-16CF-45FC-AE3A-2057734D01C6}" type="presParOf" srcId="{FA5C682E-2250-4164-BFAC-131EB9513698}" destId="{6A17AA03-AE75-4BEF-AAE4-9E8552BCDEC4}" srcOrd="1" destOrd="0" presId="urn:microsoft.com/office/officeart/2005/8/layout/chevron2"/>
    <dgm:cxn modelId="{9FC67BD1-CE72-4A16-A39D-5B71F6EAD813}" type="presParOf" srcId="{549139F0-1F9C-4DF8-8ACE-C6657E5806D5}" destId="{2976D87B-168C-4E73-A564-B633B875A735}" srcOrd="1" destOrd="0" presId="urn:microsoft.com/office/officeart/2005/8/layout/chevron2"/>
    <dgm:cxn modelId="{F3CCD15A-6CFF-4816-B964-FB7B70E481D2}" type="presParOf" srcId="{549139F0-1F9C-4DF8-8ACE-C6657E5806D5}" destId="{417E2EA9-DA9D-495B-B2C5-50BE8B32B5D4}" srcOrd="2" destOrd="0" presId="urn:microsoft.com/office/officeart/2005/8/layout/chevron2"/>
    <dgm:cxn modelId="{D9357FE7-7145-40D6-B3F6-CA441F46FAE3}" type="presParOf" srcId="{417E2EA9-DA9D-495B-B2C5-50BE8B32B5D4}" destId="{96167073-84B4-4433-85E3-6C1B69FDD429}" srcOrd="0" destOrd="0" presId="urn:microsoft.com/office/officeart/2005/8/layout/chevron2"/>
    <dgm:cxn modelId="{19096F64-EC15-483E-900A-AB6D123FACF6}" type="presParOf" srcId="{417E2EA9-DA9D-495B-B2C5-50BE8B32B5D4}" destId="{A06F80DE-3176-4D75-99AE-9E67A5E52094}" srcOrd="1" destOrd="0" presId="urn:microsoft.com/office/officeart/2005/8/layout/chevron2"/>
    <dgm:cxn modelId="{C38D287C-ADB5-4554-8CC0-5015D4667FD4}" type="presParOf" srcId="{549139F0-1F9C-4DF8-8ACE-C6657E5806D5}" destId="{3E9775DD-4193-4475-83FB-2E5A16863005}" srcOrd="3" destOrd="0" presId="urn:microsoft.com/office/officeart/2005/8/layout/chevron2"/>
    <dgm:cxn modelId="{C1D1796D-DD1D-42E7-9841-D54E6422D907}" type="presParOf" srcId="{549139F0-1F9C-4DF8-8ACE-C6657E5806D5}" destId="{61636461-F8CD-4333-AADA-01A39B4AACE2}" srcOrd="4" destOrd="0" presId="urn:microsoft.com/office/officeart/2005/8/layout/chevron2"/>
    <dgm:cxn modelId="{91AD1825-47A8-4B54-89ED-C417C2A1845C}" type="presParOf" srcId="{61636461-F8CD-4333-AADA-01A39B4AACE2}" destId="{7916C2DC-F64A-4EA9-B5D3-D8342CA9AF36}" srcOrd="0" destOrd="0" presId="urn:microsoft.com/office/officeart/2005/8/layout/chevron2"/>
    <dgm:cxn modelId="{3D05F6BF-A607-4C17-8E83-70FD1FC465A1}" type="presParOf" srcId="{61636461-F8CD-4333-AADA-01A39B4AACE2}" destId="{4C054120-FC2F-46C9-860D-63E277EF47A1}" srcOrd="1" destOrd="0" presId="urn:microsoft.com/office/officeart/2005/8/layout/chevron2"/>
    <dgm:cxn modelId="{6F69F482-C78E-4B5A-AC5C-73BF535179E6}" type="presParOf" srcId="{549139F0-1F9C-4DF8-8ACE-C6657E5806D5}" destId="{C0E859F3-8AE6-45C8-9F9E-A148CA98D87C}" srcOrd="5" destOrd="0" presId="urn:microsoft.com/office/officeart/2005/8/layout/chevron2"/>
    <dgm:cxn modelId="{DDC30043-FCFB-406E-946C-111313CF8F73}" type="presParOf" srcId="{549139F0-1F9C-4DF8-8ACE-C6657E5806D5}" destId="{7EA26ABE-B3F2-4829-86A8-86C23FE61495}" srcOrd="6" destOrd="0" presId="urn:microsoft.com/office/officeart/2005/8/layout/chevron2"/>
    <dgm:cxn modelId="{D7295B6E-8346-4709-8009-706730654BA4}" type="presParOf" srcId="{7EA26ABE-B3F2-4829-86A8-86C23FE61495}" destId="{39653E26-C56D-4D3F-BBB7-0256BF23955B}" srcOrd="0" destOrd="0" presId="urn:microsoft.com/office/officeart/2005/8/layout/chevron2"/>
    <dgm:cxn modelId="{652B9136-7A07-4AB8-97E4-1228D92D7160}" type="presParOf" srcId="{7EA26ABE-B3F2-4829-86A8-86C23FE61495}" destId="{40FE088B-E6C3-4D5C-9878-AC6A3F95E415}" srcOrd="1" destOrd="0" presId="urn:microsoft.com/office/officeart/2005/8/layout/chevron2"/>
    <dgm:cxn modelId="{F79A446E-C774-4B8B-8A74-B409A0D72B9D}" type="presParOf" srcId="{549139F0-1F9C-4DF8-8ACE-C6657E5806D5}" destId="{5A718BAC-5EC0-483B-B054-1D699D9B1624}" srcOrd="7" destOrd="0" presId="urn:microsoft.com/office/officeart/2005/8/layout/chevron2"/>
    <dgm:cxn modelId="{3C70ED78-F124-430A-B69D-ECB583F5E01B}" type="presParOf" srcId="{549139F0-1F9C-4DF8-8ACE-C6657E5806D5}" destId="{E252E9F8-7203-4F62-BADA-BD9927289168}" srcOrd="8" destOrd="0" presId="urn:microsoft.com/office/officeart/2005/8/layout/chevron2"/>
    <dgm:cxn modelId="{B1CAE589-5F82-4E2D-8863-3E6CB1C94438}" type="presParOf" srcId="{E252E9F8-7203-4F62-BADA-BD9927289168}" destId="{9128D82E-1FFC-42BA-9612-29B07B0BA5E0}" srcOrd="0" destOrd="0" presId="urn:microsoft.com/office/officeart/2005/8/layout/chevron2"/>
    <dgm:cxn modelId="{E753AA3E-E0FB-40A8-BCEE-4E575ECF2731}" type="presParOf" srcId="{E252E9F8-7203-4F62-BADA-BD9927289168}" destId="{FA1F5DBB-2DCD-41FA-BED0-E8B5259DE583}" srcOrd="1" destOrd="0" presId="urn:microsoft.com/office/officeart/2005/8/layout/chevron2"/>
    <dgm:cxn modelId="{24DB9DA9-D3B6-452B-A307-C2025715F927}" type="presParOf" srcId="{549139F0-1F9C-4DF8-8ACE-C6657E5806D5}" destId="{73C27F8F-02C5-4FA1-B248-E60365767E76}" srcOrd="9" destOrd="0" presId="urn:microsoft.com/office/officeart/2005/8/layout/chevron2"/>
    <dgm:cxn modelId="{4779944D-D3FA-4CFD-8A4B-D2455F566AF4}" type="presParOf" srcId="{549139F0-1F9C-4DF8-8ACE-C6657E5806D5}" destId="{A4F7B648-DE51-4A12-B0F1-03626170E31C}" srcOrd="10" destOrd="0" presId="urn:microsoft.com/office/officeart/2005/8/layout/chevron2"/>
    <dgm:cxn modelId="{8931E221-2142-4C5B-8C57-9B5827AAE294}" type="presParOf" srcId="{A4F7B648-DE51-4A12-B0F1-03626170E31C}" destId="{4D1887A9-CE10-4D06-95ED-74C58D905FD4}" srcOrd="0" destOrd="0" presId="urn:microsoft.com/office/officeart/2005/8/layout/chevron2"/>
    <dgm:cxn modelId="{E7FE753E-0E02-498D-B323-11065E35D893}" type="presParOf" srcId="{A4F7B648-DE51-4A12-B0F1-03626170E31C}" destId="{A6F18E9E-BBA8-4BA5-897F-0EC17E0B058A}" srcOrd="1" destOrd="0" presId="urn:microsoft.com/office/officeart/2005/8/layout/chevron2"/>
    <dgm:cxn modelId="{9483D723-FFDB-4E44-98EA-49FEADD6C654}" type="presParOf" srcId="{549139F0-1F9C-4DF8-8ACE-C6657E5806D5}" destId="{820440BC-A363-41AC-8D21-F351C1A3C96A}" srcOrd="11" destOrd="0" presId="urn:microsoft.com/office/officeart/2005/8/layout/chevron2"/>
    <dgm:cxn modelId="{42BF9E52-3EAF-4497-9D0D-DA6582019AB8}" type="presParOf" srcId="{549139F0-1F9C-4DF8-8ACE-C6657E5806D5}" destId="{73271326-DFD1-485E-9759-22A8A14D5F57}" srcOrd="12" destOrd="0" presId="urn:microsoft.com/office/officeart/2005/8/layout/chevron2"/>
    <dgm:cxn modelId="{51D99EE9-CAB4-4502-9868-3B1CA54C76C3}" type="presParOf" srcId="{73271326-DFD1-485E-9759-22A8A14D5F57}" destId="{C8DCE2CE-01DB-4CB1-B4E4-13E672AC533B}" srcOrd="0" destOrd="0" presId="urn:microsoft.com/office/officeart/2005/8/layout/chevron2"/>
    <dgm:cxn modelId="{217E0545-87B3-4205-8DE9-C7D828C1041C}" type="presParOf" srcId="{73271326-DFD1-485E-9759-22A8A14D5F57}" destId="{60791EAE-1BCA-4B33-93F9-5B69198A6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25C60-3423-42C8-84F8-1B92D427D8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C5F15-2150-4C0C-9FFF-E19DC70151D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66B19CF-EE42-4513-82B6-A908A7841C53}" type="parTrans" cxnId="{D12D63AB-9733-4CBE-8E8D-98E75A025B81}">
      <dgm:prSet/>
      <dgm:spPr/>
      <dgm:t>
        <a:bodyPr/>
        <a:lstStyle/>
        <a:p>
          <a:endParaRPr lang="ru-RU"/>
        </a:p>
      </dgm:t>
    </dgm:pt>
    <dgm:pt modelId="{6F43D7C4-2C89-4408-925D-3E153EAADB08}" type="sibTrans" cxnId="{D12D63AB-9733-4CBE-8E8D-98E75A025B81}">
      <dgm:prSet/>
      <dgm:spPr/>
      <dgm:t>
        <a:bodyPr/>
        <a:lstStyle/>
        <a:p>
          <a:endParaRPr lang="ru-RU"/>
        </a:p>
      </dgm:t>
    </dgm:pt>
    <dgm:pt modelId="{1FFC9C96-1540-4678-87DD-17034A2C2F59}">
      <dgm:prSet phldrT="[Текст]"/>
      <dgm:spPr/>
      <dgm:t>
        <a:bodyPr/>
        <a:lstStyle/>
        <a:p>
          <a:r>
            <a:rPr lang="ru-RU" dirty="0" smtClean="0"/>
            <a:t>Скашивание (с плющением)</a:t>
          </a:r>
          <a:endParaRPr lang="ru-RU" dirty="0"/>
        </a:p>
      </dgm:t>
    </dgm:pt>
    <dgm:pt modelId="{B78D955A-9E06-44EA-8431-6B9E95B5E24A}" type="parTrans" cxnId="{A26A6341-C348-4C8B-8D05-99174220704B}">
      <dgm:prSet/>
      <dgm:spPr/>
      <dgm:t>
        <a:bodyPr/>
        <a:lstStyle/>
        <a:p>
          <a:endParaRPr lang="ru-RU"/>
        </a:p>
      </dgm:t>
    </dgm:pt>
    <dgm:pt modelId="{0EBF1CFD-2473-4403-876F-B7E947D872A0}" type="sibTrans" cxnId="{A26A6341-C348-4C8B-8D05-99174220704B}">
      <dgm:prSet/>
      <dgm:spPr/>
      <dgm:t>
        <a:bodyPr/>
        <a:lstStyle/>
        <a:p>
          <a:endParaRPr lang="ru-RU"/>
        </a:p>
      </dgm:t>
    </dgm:pt>
    <dgm:pt modelId="{4EED4C38-E409-4511-B854-6FEE669C228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DBD7BA7-43D8-4E40-AD8F-F946F2CAA780}" type="parTrans" cxnId="{F3DA3958-906A-4C23-9C7E-148758924121}">
      <dgm:prSet/>
      <dgm:spPr/>
      <dgm:t>
        <a:bodyPr/>
        <a:lstStyle/>
        <a:p>
          <a:endParaRPr lang="ru-RU"/>
        </a:p>
      </dgm:t>
    </dgm:pt>
    <dgm:pt modelId="{370CE1B9-4AAB-4378-B0FC-A74EA2D65DA1}" type="sibTrans" cxnId="{F3DA3958-906A-4C23-9C7E-148758924121}">
      <dgm:prSet/>
      <dgm:spPr/>
      <dgm:t>
        <a:bodyPr/>
        <a:lstStyle/>
        <a:p>
          <a:endParaRPr lang="ru-RU"/>
        </a:p>
      </dgm:t>
    </dgm:pt>
    <dgm:pt modelId="{39D29E1F-C6B1-49D2-973D-F4C4D8E079F2}">
      <dgm:prSet phldrT="[Текст]"/>
      <dgm:spPr/>
      <dgm:t>
        <a:bodyPr/>
        <a:lstStyle/>
        <a:p>
          <a:r>
            <a:rPr lang="ru-RU" dirty="0" err="1" smtClean="0"/>
            <a:t>Провяливание</a:t>
          </a:r>
          <a:r>
            <a:rPr lang="ru-RU" dirty="0" smtClean="0"/>
            <a:t> (не более 2 суток)</a:t>
          </a:r>
          <a:endParaRPr lang="ru-RU" dirty="0"/>
        </a:p>
      </dgm:t>
    </dgm:pt>
    <dgm:pt modelId="{CB241AA3-FF31-4A16-B762-21CE178F67CB}" type="parTrans" cxnId="{90D72F61-EE0C-48C1-BF4E-037EAAD0FE54}">
      <dgm:prSet/>
      <dgm:spPr/>
      <dgm:t>
        <a:bodyPr/>
        <a:lstStyle/>
        <a:p>
          <a:endParaRPr lang="ru-RU"/>
        </a:p>
      </dgm:t>
    </dgm:pt>
    <dgm:pt modelId="{751AE345-9BB3-470F-AD30-8240668C285B}" type="sibTrans" cxnId="{90D72F61-EE0C-48C1-BF4E-037EAAD0FE54}">
      <dgm:prSet/>
      <dgm:spPr/>
      <dgm:t>
        <a:bodyPr/>
        <a:lstStyle/>
        <a:p>
          <a:endParaRPr lang="ru-RU"/>
        </a:p>
      </dgm:t>
    </dgm:pt>
    <dgm:pt modelId="{421A98EA-4E33-4953-BF46-F0CAE7A1872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ED6FA4F-D6ED-4D58-98D3-BC479F60B117}" type="parTrans" cxnId="{CBB4D09D-BC67-4695-BB0B-12E9086266A0}">
      <dgm:prSet/>
      <dgm:spPr/>
      <dgm:t>
        <a:bodyPr/>
        <a:lstStyle/>
        <a:p>
          <a:endParaRPr lang="ru-RU"/>
        </a:p>
      </dgm:t>
    </dgm:pt>
    <dgm:pt modelId="{B73E79C0-614D-45F1-8D2A-62434C9006B1}" type="sibTrans" cxnId="{CBB4D09D-BC67-4695-BB0B-12E9086266A0}">
      <dgm:prSet/>
      <dgm:spPr/>
      <dgm:t>
        <a:bodyPr/>
        <a:lstStyle/>
        <a:p>
          <a:endParaRPr lang="ru-RU"/>
        </a:p>
      </dgm:t>
    </dgm:pt>
    <dgm:pt modelId="{BCB2D47C-F158-41ED-93A6-19A8518860B4}">
      <dgm:prSet phldrT="[Текст]"/>
      <dgm:spPr/>
      <dgm:t>
        <a:bodyPr/>
        <a:lstStyle/>
        <a:p>
          <a:r>
            <a:rPr lang="ru-RU" dirty="0" smtClean="0"/>
            <a:t>Укрытие</a:t>
          </a:r>
          <a:endParaRPr lang="ru-RU" dirty="0"/>
        </a:p>
      </dgm:t>
    </dgm:pt>
    <dgm:pt modelId="{72E76B3B-84A1-4AB7-9AB5-3CB2504BED10}" type="parTrans" cxnId="{F3995E80-7D3C-454C-BD60-256D8861130A}">
      <dgm:prSet/>
      <dgm:spPr/>
      <dgm:t>
        <a:bodyPr/>
        <a:lstStyle/>
        <a:p>
          <a:endParaRPr lang="ru-RU"/>
        </a:p>
      </dgm:t>
    </dgm:pt>
    <dgm:pt modelId="{47CFEC2B-85C6-4403-96F4-BDDD1B718A6D}" type="sibTrans" cxnId="{F3995E80-7D3C-454C-BD60-256D8861130A}">
      <dgm:prSet/>
      <dgm:spPr/>
      <dgm:t>
        <a:bodyPr/>
        <a:lstStyle/>
        <a:p>
          <a:endParaRPr lang="ru-RU"/>
        </a:p>
      </dgm:t>
    </dgm:pt>
    <dgm:pt modelId="{E998ED12-8301-4E88-AAB4-9885786937C3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C50B18E6-F4EC-47FF-B305-E2115E36838D}" type="parTrans" cxnId="{95951636-7538-46DA-8154-AF813101D8CD}">
      <dgm:prSet/>
      <dgm:spPr/>
      <dgm:t>
        <a:bodyPr/>
        <a:lstStyle/>
        <a:p>
          <a:endParaRPr lang="ru-RU"/>
        </a:p>
      </dgm:t>
    </dgm:pt>
    <dgm:pt modelId="{E909BD6D-108B-48AF-9B67-9807775076F3}" type="sibTrans" cxnId="{95951636-7538-46DA-8154-AF813101D8CD}">
      <dgm:prSet/>
      <dgm:spPr/>
      <dgm:t>
        <a:bodyPr/>
        <a:lstStyle/>
        <a:p>
          <a:endParaRPr lang="ru-RU"/>
        </a:p>
      </dgm:t>
    </dgm:pt>
    <dgm:pt modelId="{06B95A38-524B-47D1-BBD1-DCB24994584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AA21A28-FB3E-47E4-9AF1-1BF80FC93DE6}" type="parTrans" cxnId="{6FAFCA95-6457-41D4-9D6C-634760F423D2}">
      <dgm:prSet/>
      <dgm:spPr/>
      <dgm:t>
        <a:bodyPr/>
        <a:lstStyle/>
        <a:p>
          <a:endParaRPr lang="ru-RU"/>
        </a:p>
      </dgm:t>
    </dgm:pt>
    <dgm:pt modelId="{24773B31-617A-497C-A858-59982C37AE4D}" type="sibTrans" cxnId="{6FAFCA95-6457-41D4-9D6C-634760F423D2}">
      <dgm:prSet/>
      <dgm:spPr/>
      <dgm:t>
        <a:bodyPr/>
        <a:lstStyle/>
        <a:p>
          <a:endParaRPr lang="ru-RU"/>
        </a:p>
      </dgm:t>
    </dgm:pt>
    <dgm:pt modelId="{58952173-4004-49D8-B4A8-B630BA5B995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453D83F-D3DA-4A5A-BE63-31A041E40957}" type="parTrans" cxnId="{3372E4F0-DB5C-4E23-8303-53E7263AC0A7}">
      <dgm:prSet/>
      <dgm:spPr/>
      <dgm:t>
        <a:bodyPr/>
        <a:lstStyle/>
        <a:p>
          <a:endParaRPr lang="ru-RU"/>
        </a:p>
      </dgm:t>
    </dgm:pt>
    <dgm:pt modelId="{B10091D6-746B-4C73-8A1B-48276C80B69B}" type="sibTrans" cxnId="{3372E4F0-DB5C-4E23-8303-53E7263AC0A7}">
      <dgm:prSet/>
      <dgm:spPr/>
      <dgm:t>
        <a:bodyPr/>
        <a:lstStyle/>
        <a:p>
          <a:endParaRPr lang="ru-RU"/>
        </a:p>
      </dgm:t>
    </dgm:pt>
    <dgm:pt modelId="{A6084136-3249-4671-BC08-F1409C7FAEE7}">
      <dgm:prSet/>
      <dgm:spPr/>
      <dgm:t>
        <a:bodyPr/>
        <a:lstStyle/>
        <a:p>
          <a:r>
            <a:rPr lang="ru-RU" smtClean="0"/>
            <a:t>Измельчение (2-3 см)</a:t>
          </a:r>
          <a:endParaRPr lang="ru-RU"/>
        </a:p>
      </dgm:t>
    </dgm:pt>
    <dgm:pt modelId="{BB46B5D4-A496-4DF7-A88B-447BE3D75837}" type="parTrans" cxnId="{0B1FF994-4CBC-4DFC-A903-2393D50A22F9}">
      <dgm:prSet/>
      <dgm:spPr/>
      <dgm:t>
        <a:bodyPr/>
        <a:lstStyle/>
        <a:p>
          <a:endParaRPr lang="ru-RU"/>
        </a:p>
      </dgm:t>
    </dgm:pt>
    <dgm:pt modelId="{7010A0AB-281A-457F-9628-FE1F4A5696A1}" type="sibTrans" cxnId="{0B1FF994-4CBC-4DFC-A903-2393D50A22F9}">
      <dgm:prSet/>
      <dgm:spPr/>
      <dgm:t>
        <a:bodyPr/>
        <a:lstStyle/>
        <a:p>
          <a:endParaRPr lang="ru-RU"/>
        </a:p>
      </dgm:t>
    </dgm:pt>
    <dgm:pt modelId="{AEFB42D1-0147-4E07-8841-D5635B5D1D5D}">
      <dgm:prSet/>
      <dgm:spPr/>
      <dgm:t>
        <a:bodyPr/>
        <a:lstStyle/>
        <a:p>
          <a:r>
            <a:rPr lang="ru-RU" smtClean="0"/>
            <a:t>Загрузка хранилищ</a:t>
          </a:r>
          <a:endParaRPr lang="ru-RU"/>
        </a:p>
      </dgm:t>
    </dgm:pt>
    <dgm:pt modelId="{AE05D89E-95D1-44A3-AC8A-97DD5E0A308C}" type="parTrans" cxnId="{29380966-1F4B-401E-928D-343941402CEF}">
      <dgm:prSet/>
      <dgm:spPr/>
      <dgm:t>
        <a:bodyPr/>
        <a:lstStyle/>
        <a:p>
          <a:endParaRPr lang="ru-RU"/>
        </a:p>
      </dgm:t>
    </dgm:pt>
    <dgm:pt modelId="{737691B4-0731-4A41-B642-7524A7445685}" type="sibTrans" cxnId="{29380966-1F4B-401E-928D-343941402CEF}">
      <dgm:prSet/>
      <dgm:spPr/>
      <dgm:t>
        <a:bodyPr/>
        <a:lstStyle/>
        <a:p>
          <a:endParaRPr lang="ru-RU"/>
        </a:p>
      </dgm:t>
    </dgm:pt>
    <dgm:pt modelId="{256B05CC-2256-46DE-89EB-25850225B857}">
      <dgm:prSet/>
      <dgm:spPr/>
      <dgm:t>
        <a:bodyPr/>
        <a:lstStyle/>
        <a:p>
          <a:r>
            <a:rPr lang="ru-RU" smtClean="0"/>
            <a:t>Трамбовка (15 -18 ч/сутки)</a:t>
          </a:r>
          <a:endParaRPr lang="ru-RU"/>
        </a:p>
      </dgm:t>
    </dgm:pt>
    <dgm:pt modelId="{DF5A6EF3-C9EB-4F6A-A112-0C45431A6ACE}" type="parTrans" cxnId="{F9456A22-0305-40D8-91FE-80DC25FC95CC}">
      <dgm:prSet/>
      <dgm:spPr/>
      <dgm:t>
        <a:bodyPr/>
        <a:lstStyle/>
        <a:p>
          <a:endParaRPr lang="ru-RU"/>
        </a:p>
      </dgm:t>
    </dgm:pt>
    <dgm:pt modelId="{C2176BD0-271B-481A-B1BE-68A49EDA0E33}" type="sibTrans" cxnId="{F9456A22-0305-40D8-91FE-80DC25FC95CC}">
      <dgm:prSet/>
      <dgm:spPr/>
      <dgm:t>
        <a:bodyPr/>
        <a:lstStyle/>
        <a:p>
          <a:endParaRPr lang="ru-RU"/>
        </a:p>
      </dgm:t>
    </dgm:pt>
    <dgm:pt modelId="{4E60F659-31CA-4C1B-98CC-DBE0EF9AE868}" type="pres">
      <dgm:prSet presAssocID="{3D325C60-3423-42C8-84F8-1B92D427D876}" presName="linearFlow" presStyleCnt="0">
        <dgm:presLayoutVars>
          <dgm:dir/>
          <dgm:animLvl val="lvl"/>
          <dgm:resizeHandles val="exact"/>
        </dgm:presLayoutVars>
      </dgm:prSet>
      <dgm:spPr/>
    </dgm:pt>
    <dgm:pt modelId="{595E3443-3CB8-468E-90D1-0C6D5E5CDF0A}" type="pres">
      <dgm:prSet presAssocID="{CCDC5F15-2150-4C0C-9FFF-E19DC70151DD}" presName="composite" presStyleCnt="0"/>
      <dgm:spPr/>
    </dgm:pt>
    <dgm:pt modelId="{F7C1E26D-4A25-4D50-B078-B17F12AFF3E9}" type="pres">
      <dgm:prSet presAssocID="{CCDC5F15-2150-4C0C-9FFF-E19DC70151D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0ACF322-84BD-40A4-80C2-3D1D94D16915}" type="pres">
      <dgm:prSet presAssocID="{CCDC5F15-2150-4C0C-9FFF-E19DC70151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0DBF9-E953-47BB-8095-66A699F9C427}" type="pres">
      <dgm:prSet presAssocID="{6F43D7C4-2C89-4408-925D-3E153EAADB08}" presName="sp" presStyleCnt="0"/>
      <dgm:spPr/>
    </dgm:pt>
    <dgm:pt modelId="{EC0F3213-816E-4288-8FF7-4768D9B36D5A}" type="pres">
      <dgm:prSet presAssocID="{4EED4C38-E409-4511-B854-6FEE669C228E}" presName="composite" presStyleCnt="0"/>
      <dgm:spPr/>
    </dgm:pt>
    <dgm:pt modelId="{7E42B9D5-CA33-4AAC-85EB-D02BA3111EE5}" type="pres">
      <dgm:prSet presAssocID="{4EED4C38-E409-4511-B854-6FEE669C228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BD1CB84-B28F-435F-9BC2-828AC2F73EF2}" type="pres">
      <dgm:prSet presAssocID="{4EED4C38-E409-4511-B854-6FEE669C228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8B57-5BD0-472B-B72F-C723D621FB06}" type="pres">
      <dgm:prSet presAssocID="{370CE1B9-4AAB-4378-B0FC-A74EA2D65DA1}" presName="sp" presStyleCnt="0"/>
      <dgm:spPr/>
    </dgm:pt>
    <dgm:pt modelId="{58D55769-2FC7-47A2-85F5-9EA0773AEAFE}" type="pres">
      <dgm:prSet presAssocID="{421A98EA-4E33-4953-BF46-F0CAE7A1872C}" presName="composite" presStyleCnt="0"/>
      <dgm:spPr/>
    </dgm:pt>
    <dgm:pt modelId="{602C35CE-C554-4E30-A72E-C679EE21CD0B}" type="pres">
      <dgm:prSet presAssocID="{421A98EA-4E33-4953-BF46-F0CAE7A1872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CD47B718-C59A-48E6-8EAD-2BDFF797F381}" type="pres">
      <dgm:prSet presAssocID="{421A98EA-4E33-4953-BF46-F0CAE7A1872C}" presName="descendantText" presStyleLbl="alignAcc1" presStyleIdx="2" presStyleCnt="6">
        <dgm:presLayoutVars>
          <dgm:bulletEnabled val="1"/>
        </dgm:presLayoutVars>
      </dgm:prSet>
      <dgm:spPr/>
    </dgm:pt>
    <dgm:pt modelId="{5E2D4E9E-A605-470B-8E68-EA9B6230CD19}" type="pres">
      <dgm:prSet presAssocID="{B73E79C0-614D-45F1-8D2A-62434C9006B1}" presName="sp" presStyleCnt="0"/>
      <dgm:spPr/>
    </dgm:pt>
    <dgm:pt modelId="{918E690C-AD92-448B-B626-F1EBEBEF9372}" type="pres">
      <dgm:prSet presAssocID="{06B95A38-524B-47D1-BBD1-DCB24994584C}" presName="composite" presStyleCnt="0"/>
      <dgm:spPr/>
    </dgm:pt>
    <dgm:pt modelId="{27F58C61-E00A-4B39-BA8F-0A4D6BAC78CC}" type="pres">
      <dgm:prSet presAssocID="{06B95A38-524B-47D1-BBD1-DCB249945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D7F8FD34-C3A1-4CFE-B6E3-E94BF7FBB08E}" type="pres">
      <dgm:prSet presAssocID="{06B95A38-524B-47D1-BBD1-DCB24994584C}" presName="descendantText" presStyleLbl="alignAcc1" presStyleIdx="3" presStyleCnt="6">
        <dgm:presLayoutVars>
          <dgm:bulletEnabled val="1"/>
        </dgm:presLayoutVars>
      </dgm:prSet>
      <dgm:spPr/>
    </dgm:pt>
    <dgm:pt modelId="{AF8CE1F5-AB83-4088-89C8-668E7A985EAD}" type="pres">
      <dgm:prSet presAssocID="{24773B31-617A-497C-A858-59982C37AE4D}" presName="sp" presStyleCnt="0"/>
      <dgm:spPr/>
    </dgm:pt>
    <dgm:pt modelId="{ABE69065-B68C-4615-A60D-2FB336886F6D}" type="pres">
      <dgm:prSet presAssocID="{58952173-4004-49D8-B4A8-B630BA5B995A}" presName="composite" presStyleCnt="0"/>
      <dgm:spPr/>
    </dgm:pt>
    <dgm:pt modelId="{5A472D94-DD85-4BEA-8634-41E74DB8AC7B}" type="pres">
      <dgm:prSet presAssocID="{58952173-4004-49D8-B4A8-B630BA5B995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1DCCF8F-82A6-4645-B881-E1B5DF92E1DA}" type="pres">
      <dgm:prSet presAssocID="{58952173-4004-49D8-B4A8-B630BA5B995A}" presName="descendantText" presStyleLbl="alignAcc1" presStyleIdx="4" presStyleCnt="6">
        <dgm:presLayoutVars>
          <dgm:bulletEnabled val="1"/>
        </dgm:presLayoutVars>
      </dgm:prSet>
      <dgm:spPr/>
    </dgm:pt>
    <dgm:pt modelId="{AAD66E4C-F5E9-4137-A474-501483C91229}" type="pres">
      <dgm:prSet presAssocID="{B10091D6-746B-4C73-8A1B-48276C80B69B}" presName="sp" presStyleCnt="0"/>
      <dgm:spPr/>
    </dgm:pt>
    <dgm:pt modelId="{9D12221E-7E7A-4AFE-BA19-C2279C70BB74}" type="pres">
      <dgm:prSet presAssocID="{E998ED12-8301-4E88-AAB4-9885786937C3}" presName="composite" presStyleCnt="0"/>
      <dgm:spPr/>
    </dgm:pt>
    <dgm:pt modelId="{941551BA-EEA8-4941-A03B-9888E998DF99}" type="pres">
      <dgm:prSet presAssocID="{E998ED12-8301-4E88-AAB4-9885786937C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1FED4F8-6001-423C-AED9-30F515BB74EF}" type="pres">
      <dgm:prSet presAssocID="{E998ED12-8301-4E88-AAB4-9885786937C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D63AB-9733-4CBE-8E8D-98E75A025B81}" srcId="{3D325C60-3423-42C8-84F8-1B92D427D876}" destId="{CCDC5F15-2150-4C0C-9FFF-E19DC70151DD}" srcOrd="0" destOrd="0" parTransId="{766B19CF-EE42-4513-82B6-A908A7841C53}" sibTransId="{6F43D7C4-2C89-4408-925D-3E153EAADB08}"/>
    <dgm:cxn modelId="{F9456A22-0305-40D8-91FE-80DC25FC95CC}" srcId="{58952173-4004-49D8-B4A8-B630BA5B995A}" destId="{256B05CC-2256-46DE-89EB-25850225B857}" srcOrd="0" destOrd="0" parTransId="{DF5A6EF3-C9EB-4F6A-A112-0C45431A6ACE}" sibTransId="{C2176BD0-271B-481A-B1BE-68A49EDA0E33}"/>
    <dgm:cxn modelId="{A10C09B8-F7ED-4E50-B24E-A9534591535E}" type="presOf" srcId="{58952173-4004-49D8-B4A8-B630BA5B995A}" destId="{5A472D94-DD85-4BEA-8634-41E74DB8AC7B}" srcOrd="0" destOrd="0" presId="urn:microsoft.com/office/officeart/2005/8/layout/chevron2"/>
    <dgm:cxn modelId="{95951636-7538-46DA-8154-AF813101D8CD}" srcId="{3D325C60-3423-42C8-84F8-1B92D427D876}" destId="{E998ED12-8301-4E88-AAB4-9885786937C3}" srcOrd="5" destOrd="0" parTransId="{C50B18E6-F4EC-47FF-B305-E2115E36838D}" sibTransId="{E909BD6D-108B-48AF-9B67-9807775076F3}"/>
    <dgm:cxn modelId="{D4C0D656-F325-4398-9E2F-3A5B92236CBE}" type="presOf" srcId="{256B05CC-2256-46DE-89EB-25850225B857}" destId="{01DCCF8F-82A6-4645-B881-E1B5DF92E1DA}" srcOrd="0" destOrd="0" presId="urn:microsoft.com/office/officeart/2005/8/layout/chevron2"/>
    <dgm:cxn modelId="{EE3AF9F4-54F9-48F9-BDB2-FFCA1DA2BEDC}" type="presOf" srcId="{421A98EA-4E33-4953-BF46-F0CAE7A1872C}" destId="{602C35CE-C554-4E30-A72E-C679EE21CD0B}" srcOrd="0" destOrd="0" presId="urn:microsoft.com/office/officeart/2005/8/layout/chevron2"/>
    <dgm:cxn modelId="{0B1FF994-4CBC-4DFC-A903-2393D50A22F9}" srcId="{421A98EA-4E33-4953-BF46-F0CAE7A1872C}" destId="{A6084136-3249-4671-BC08-F1409C7FAEE7}" srcOrd="0" destOrd="0" parTransId="{BB46B5D4-A496-4DF7-A88B-447BE3D75837}" sibTransId="{7010A0AB-281A-457F-9628-FE1F4A5696A1}"/>
    <dgm:cxn modelId="{1AC11861-4D49-4476-BB07-05E46880A7DE}" type="presOf" srcId="{E998ED12-8301-4E88-AAB4-9885786937C3}" destId="{941551BA-EEA8-4941-A03B-9888E998DF99}" srcOrd="0" destOrd="0" presId="urn:microsoft.com/office/officeart/2005/8/layout/chevron2"/>
    <dgm:cxn modelId="{E31C2DF6-8697-4F78-9040-40209AEC6D21}" type="presOf" srcId="{39D29E1F-C6B1-49D2-973D-F4C4D8E079F2}" destId="{6BD1CB84-B28F-435F-9BC2-828AC2F73EF2}" srcOrd="0" destOrd="0" presId="urn:microsoft.com/office/officeart/2005/8/layout/chevron2"/>
    <dgm:cxn modelId="{1FD685F5-B13C-4AA9-8FF9-70E5DE2E8417}" type="presOf" srcId="{06B95A38-524B-47D1-BBD1-DCB24994584C}" destId="{27F58C61-E00A-4B39-BA8F-0A4D6BAC78CC}" srcOrd="0" destOrd="0" presId="urn:microsoft.com/office/officeart/2005/8/layout/chevron2"/>
    <dgm:cxn modelId="{F3DA3958-906A-4C23-9C7E-148758924121}" srcId="{3D325C60-3423-42C8-84F8-1B92D427D876}" destId="{4EED4C38-E409-4511-B854-6FEE669C228E}" srcOrd="1" destOrd="0" parTransId="{4DBD7BA7-43D8-4E40-AD8F-F946F2CAA780}" sibTransId="{370CE1B9-4AAB-4378-B0FC-A74EA2D65DA1}"/>
    <dgm:cxn modelId="{6FAFCA95-6457-41D4-9D6C-634760F423D2}" srcId="{3D325C60-3423-42C8-84F8-1B92D427D876}" destId="{06B95A38-524B-47D1-BBD1-DCB24994584C}" srcOrd="3" destOrd="0" parTransId="{0AA21A28-FB3E-47E4-9AF1-1BF80FC93DE6}" sibTransId="{24773B31-617A-497C-A858-59982C37AE4D}"/>
    <dgm:cxn modelId="{30608EE7-538A-4C03-AEB8-A13696F82CD1}" type="presOf" srcId="{4EED4C38-E409-4511-B854-6FEE669C228E}" destId="{7E42B9D5-CA33-4AAC-85EB-D02BA3111EE5}" srcOrd="0" destOrd="0" presId="urn:microsoft.com/office/officeart/2005/8/layout/chevron2"/>
    <dgm:cxn modelId="{90D72F61-EE0C-48C1-BF4E-037EAAD0FE54}" srcId="{4EED4C38-E409-4511-B854-6FEE669C228E}" destId="{39D29E1F-C6B1-49D2-973D-F4C4D8E079F2}" srcOrd="0" destOrd="0" parTransId="{CB241AA3-FF31-4A16-B762-21CE178F67CB}" sibTransId="{751AE345-9BB3-470F-AD30-8240668C285B}"/>
    <dgm:cxn modelId="{5580E2CB-3186-4215-8BFC-857297DA1463}" type="presOf" srcId="{CCDC5F15-2150-4C0C-9FFF-E19DC70151DD}" destId="{F7C1E26D-4A25-4D50-B078-B17F12AFF3E9}" srcOrd="0" destOrd="0" presId="urn:microsoft.com/office/officeart/2005/8/layout/chevron2"/>
    <dgm:cxn modelId="{76FD9868-0B4D-46C5-861B-06A33F6D4335}" type="presOf" srcId="{1FFC9C96-1540-4678-87DD-17034A2C2F59}" destId="{A0ACF322-84BD-40A4-80C2-3D1D94D16915}" srcOrd="0" destOrd="0" presId="urn:microsoft.com/office/officeart/2005/8/layout/chevron2"/>
    <dgm:cxn modelId="{CBB4D09D-BC67-4695-BB0B-12E9086266A0}" srcId="{3D325C60-3423-42C8-84F8-1B92D427D876}" destId="{421A98EA-4E33-4953-BF46-F0CAE7A1872C}" srcOrd="2" destOrd="0" parTransId="{BED6FA4F-D6ED-4D58-98D3-BC479F60B117}" sibTransId="{B73E79C0-614D-45F1-8D2A-62434C9006B1}"/>
    <dgm:cxn modelId="{A26A6341-C348-4C8B-8D05-99174220704B}" srcId="{CCDC5F15-2150-4C0C-9FFF-E19DC70151DD}" destId="{1FFC9C96-1540-4678-87DD-17034A2C2F59}" srcOrd="0" destOrd="0" parTransId="{B78D955A-9E06-44EA-8431-6B9E95B5E24A}" sibTransId="{0EBF1CFD-2473-4403-876F-B7E947D872A0}"/>
    <dgm:cxn modelId="{F3995E80-7D3C-454C-BD60-256D8861130A}" srcId="{E998ED12-8301-4E88-AAB4-9885786937C3}" destId="{BCB2D47C-F158-41ED-93A6-19A8518860B4}" srcOrd="0" destOrd="0" parTransId="{72E76B3B-84A1-4AB7-9AB5-3CB2504BED10}" sibTransId="{47CFEC2B-85C6-4403-96F4-BDDD1B718A6D}"/>
    <dgm:cxn modelId="{29380966-1F4B-401E-928D-343941402CEF}" srcId="{06B95A38-524B-47D1-BBD1-DCB24994584C}" destId="{AEFB42D1-0147-4E07-8841-D5635B5D1D5D}" srcOrd="0" destOrd="0" parTransId="{AE05D89E-95D1-44A3-AC8A-97DD5E0A308C}" sibTransId="{737691B4-0731-4A41-B642-7524A7445685}"/>
    <dgm:cxn modelId="{08EE5D84-B98A-4D28-BBAA-768E9683BF25}" type="presOf" srcId="{BCB2D47C-F158-41ED-93A6-19A8518860B4}" destId="{B1FED4F8-6001-423C-AED9-30F515BB74EF}" srcOrd="0" destOrd="0" presId="urn:microsoft.com/office/officeart/2005/8/layout/chevron2"/>
    <dgm:cxn modelId="{3F118B6B-5B78-4793-81A8-4991F54E1446}" type="presOf" srcId="{AEFB42D1-0147-4E07-8841-D5635B5D1D5D}" destId="{D7F8FD34-C3A1-4CFE-B6E3-E94BF7FBB08E}" srcOrd="0" destOrd="0" presId="urn:microsoft.com/office/officeart/2005/8/layout/chevron2"/>
    <dgm:cxn modelId="{364E8BA3-DEF2-445D-9BDD-0CEA821CDDF7}" type="presOf" srcId="{A6084136-3249-4671-BC08-F1409C7FAEE7}" destId="{CD47B718-C59A-48E6-8EAD-2BDFF797F381}" srcOrd="0" destOrd="0" presId="urn:microsoft.com/office/officeart/2005/8/layout/chevron2"/>
    <dgm:cxn modelId="{3B231524-FE56-47FF-B89C-9E83B1805F1A}" type="presOf" srcId="{3D325C60-3423-42C8-84F8-1B92D427D876}" destId="{4E60F659-31CA-4C1B-98CC-DBE0EF9AE868}" srcOrd="0" destOrd="0" presId="urn:microsoft.com/office/officeart/2005/8/layout/chevron2"/>
    <dgm:cxn modelId="{3372E4F0-DB5C-4E23-8303-53E7263AC0A7}" srcId="{3D325C60-3423-42C8-84F8-1B92D427D876}" destId="{58952173-4004-49D8-B4A8-B630BA5B995A}" srcOrd="4" destOrd="0" parTransId="{6453D83F-D3DA-4A5A-BE63-31A041E40957}" sibTransId="{B10091D6-746B-4C73-8A1B-48276C80B69B}"/>
    <dgm:cxn modelId="{BFF28A9F-1355-49FC-81B7-FA99D866F384}" type="presParOf" srcId="{4E60F659-31CA-4C1B-98CC-DBE0EF9AE868}" destId="{595E3443-3CB8-468E-90D1-0C6D5E5CDF0A}" srcOrd="0" destOrd="0" presId="urn:microsoft.com/office/officeart/2005/8/layout/chevron2"/>
    <dgm:cxn modelId="{7CD8F71E-1268-4F75-AA9B-F1AF33D88A5B}" type="presParOf" srcId="{595E3443-3CB8-468E-90D1-0C6D5E5CDF0A}" destId="{F7C1E26D-4A25-4D50-B078-B17F12AFF3E9}" srcOrd="0" destOrd="0" presId="urn:microsoft.com/office/officeart/2005/8/layout/chevron2"/>
    <dgm:cxn modelId="{9BAD4E38-7E34-42C4-83F1-6DAC5B10A5E5}" type="presParOf" srcId="{595E3443-3CB8-468E-90D1-0C6D5E5CDF0A}" destId="{A0ACF322-84BD-40A4-80C2-3D1D94D16915}" srcOrd="1" destOrd="0" presId="urn:microsoft.com/office/officeart/2005/8/layout/chevron2"/>
    <dgm:cxn modelId="{B4A9C5D8-841C-4246-9A74-815576083C3C}" type="presParOf" srcId="{4E60F659-31CA-4C1B-98CC-DBE0EF9AE868}" destId="{88B0DBF9-E953-47BB-8095-66A699F9C427}" srcOrd="1" destOrd="0" presId="urn:microsoft.com/office/officeart/2005/8/layout/chevron2"/>
    <dgm:cxn modelId="{C61B41BB-18DA-442B-90FF-7FEF5B5D3FF9}" type="presParOf" srcId="{4E60F659-31CA-4C1B-98CC-DBE0EF9AE868}" destId="{EC0F3213-816E-4288-8FF7-4768D9B36D5A}" srcOrd="2" destOrd="0" presId="urn:microsoft.com/office/officeart/2005/8/layout/chevron2"/>
    <dgm:cxn modelId="{7C292245-496F-41C8-8361-8A5F9906B522}" type="presParOf" srcId="{EC0F3213-816E-4288-8FF7-4768D9B36D5A}" destId="{7E42B9D5-CA33-4AAC-85EB-D02BA3111EE5}" srcOrd="0" destOrd="0" presId="urn:microsoft.com/office/officeart/2005/8/layout/chevron2"/>
    <dgm:cxn modelId="{6EA5B258-4155-4D1B-8F0F-A4C1B0F32F2C}" type="presParOf" srcId="{EC0F3213-816E-4288-8FF7-4768D9B36D5A}" destId="{6BD1CB84-B28F-435F-9BC2-828AC2F73EF2}" srcOrd="1" destOrd="0" presId="urn:microsoft.com/office/officeart/2005/8/layout/chevron2"/>
    <dgm:cxn modelId="{347A6867-C5FD-4F4D-B3D1-EA75EEA242A1}" type="presParOf" srcId="{4E60F659-31CA-4C1B-98CC-DBE0EF9AE868}" destId="{A3FB8B57-5BD0-472B-B72F-C723D621FB06}" srcOrd="3" destOrd="0" presId="urn:microsoft.com/office/officeart/2005/8/layout/chevron2"/>
    <dgm:cxn modelId="{1D5A2C6B-11D5-4B50-8DBF-3C7B301D95FE}" type="presParOf" srcId="{4E60F659-31CA-4C1B-98CC-DBE0EF9AE868}" destId="{58D55769-2FC7-47A2-85F5-9EA0773AEAFE}" srcOrd="4" destOrd="0" presId="urn:microsoft.com/office/officeart/2005/8/layout/chevron2"/>
    <dgm:cxn modelId="{0091FDCC-EF10-464E-BF8B-42B76B766033}" type="presParOf" srcId="{58D55769-2FC7-47A2-85F5-9EA0773AEAFE}" destId="{602C35CE-C554-4E30-A72E-C679EE21CD0B}" srcOrd="0" destOrd="0" presId="urn:microsoft.com/office/officeart/2005/8/layout/chevron2"/>
    <dgm:cxn modelId="{CF930469-824D-40CA-A76B-7438D288036E}" type="presParOf" srcId="{58D55769-2FC7-47A2-85F5-9EA0773AEAFE}" destId="{CD47B718-C59A-48E6-8EAD-2BDFF797F381}" srcOrd="1" destOrd="0" presId="urn:microsoft.com/office/officeart/2005/8/layout/chevron2"/>
    <dgm:cxn modelId="{5027D75C-F163-4632-8DBF-64A227B3C4B1}" type="presParOf" srcId="{4E60F659-31CA-4C1B-98CC-DBE0EF9AE868}" destId="{5E2D4E9E-A605-470B-8E68-EA9B6230CD19}" srcOrd="5" destOrd="0" presId="urn:microsoft.com/office/officeart/2005/8/layout/chevron2"/>
    <dgm:cxn modelId="{28398187-0E98-4CEB-B82B-42EE41C38B25}" type="presParOf" srcId="{4E60F659-31CA-4C1B-98CC-DBE0EF9AE868}" destId="{918E690C-AD92-448B-B626-F1EBEBEF9372}" srcOrd="6" destOrd="0" presId="urn:microsoft.com/office/officeart/2005/8/layout/chevron2"/>
    <dgm:cxn modelId="{245304A4-333A-4202-BAA2-6B5BC50EC3BC}" type="presParOf" srcId="{918E690C-AD92-448B-B626-F1EBEBEF9372}" destId="{27F58C61-E00A-4B39-BA8F-0A4D6BAC78CC}" srcOrd="0" destOrd="0" presId="urn:microsoft.com/office/officeart/2005/8/layout/chevron2"/>
    <dgm:cxn modelId="{2463165C-159C-4B3B-92C2-68F1D84325EF}" type="presParOf" srcId="{918E690C-AD92-448B-B626-F1EBEBEF9372}" destId="{D7F8FD34-C3A1-4CFE-B6E3-E94BF7FBB08E}" srcOrd="1" destOrd="0" presId="urn:microsoft.com/office/officeart/2005/8/layout/chevron2"/>
    <dgm:cxn modelId="{5F5E86A3-FFE4-41B0-BEE6-DF4059577D5B}" type="presParOf" srcId="{4E60F659-31CA-4C1B-98CC-DBE0EF9AE868}" destId="{AF8CE1F5-AB83-4088-89C8-668E7A985EAD}" srcOrd="7" destOrd="0" presId="urn:microsoft.com/office/officeart/2005/8/layout/chevron2"/>
    <dgm:cxn modelId="{B41FB76D-3F74-4B4A-B786-9D505481AB04}" type="presParOf" srcId="{4E60F659-31CA-4C1B-98CC-DBE0EF9AE868}" destId="{ABE69065-B68C-4615-A60D-2FB336886F6D}" srcOrd="8" destOrd="0" presId="urn:microsoft.com/office/officeart/2005/8/layout/chevron2"/>
    <dgm:cxn modelId="{E62994C0-A2EC-44D9-969B-E35D6D98B66D}" type="presParOf" srcId="{ABE69065-B68C-4615-A60D-2FB336886F6D}" destId="{5A472D94-DD85-4BEA-8634-41E74DB8AC7B}" srcOrd="0" destOrd="0" presId="urn:microsoft.com/office/officeart/2005/8/layout/chevron2"/>
    <dgm:cxn modelId="{72AC6692-F06F-4041-9BFD-7D87B01840AD}" type="presParOf" srcId="{ABE69065-B68C-4615-A60D-2FB336886F6D}" destId="{01DCCF8F-82A6-4645-B881-E1B5DF92E1DA}" srcOrd="1" destOrd="0" presId="urn:microsoft.com/office/officeart/2005/8/layout/chevron2"/>
    <dgm:cxn modelId="{CB6F33DF-A998-485E-88F1-B0781CB4704F}" type="presParOf" srcId="{4E60F659-31CA-4C1B-98CC-DBE0EF9AE868}" destId="{AAD66E4C-F5E9-4137-A474-501483C91229}" srcOrd="9" destOrd="0" presId="urn:microsoft.com/office/officeart/2005/8/layout/chevron2"/>
    <dgm:cxn modelId="{0B3E9CAD-2636-4F0D-A7E5-01D73E433207}" type="presParOf" srcId="{4E60F659-31CA-4C1B-98CC-DBE0EF9AE868}" destId="{9D12221E-7E7A-4AFE-BA19-C2279C70BB74}" srcOrd="10" destOrd="0" presId="urn:microsoft.com/office/officeart/2005/8/layout/chevron2"/>
    <dgm:cxn modelId="{EAEFBDAD-4FDE-4A5C-9F5E-4DEA17A95A11}" type="presParOf" srcId="{9D12221E-7E7A-4AFE-BA19-C2279C70BB74}" destId="{941551BA-EEA8-4941-A03B-9888E998DF99}" srcOrd="0" destOrd="0" presId="urn:microsoft.com/office/officeart/2005/8/layout/chevron2"/>
    <dgm:cxn modelId="{B909EE36-888A-4DC0-9DF3-8B0DAD75D123}" type="presParOf" srcId="{9D12221E-7E7A-4AFE-BA19-C2279C70BB74}" destId="{B1FED4F8-6001-423C-AED9-30F515BB74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7D78B-CBEE-449C-8C89-08A7D105CA78}">
      <dsp:nvSpPr>
        <dsp:cNvPr id="0" name=""/>
        <dsp:cNvSpPr/>
      </dsp:nvSpPr>
      <dsp:spPr>
        <a:xfrm rot="5400000">
          <a:off x="-110766" y="111095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58784"/>
        <a:ext cx="516909" cy="221532"/>
      </dsp:txXfrm>
    </dsp:sp>
    <dsp:sp modelId="{6A17AA03-AE75-4BEF-AAE4-9E8552BCDEC4}">
      <dsp:nvSpPr>
        <dsp:cNvPr id="0" name=""/>
        <dsp:cNvSpPr/>
      </dsp:nvSpPr>
      <dsp:spPr>
        <a:xfrm rot="5400000">
          <a:off x="5608099" y="-5090860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Заселение силосной массы</a:t>
          </a:r>
          <a:endParaRPr lang="ru-RU" sz="2400" kern="1200" dirty="0"/>
        </a:p>
      </dsp:txBody>
      <dsp:txXfrm rot="-5400000">
        <a:off x="516910" y="23760"/>
        <a:ext cx="10638936" cy="433125"/>
      </dsp:txXfrm>
    </dsp:sp>
    <dsp:sp modelId="{96167073-84B4-4433-85E3-6C1B69FDD429}">
      <dsp:nvSpPr>
        <dsp:cNvPr id="0" name=""/>
        <dsp:cNvSpPr/>
      </dsp:nvSpPr>
      <dsp:spPr>
        <a:xfrm rot="5400000">
          <a:off x="-110766" y="764660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912349"/>
        <a:ext cx="516909" cy="221532"/>
      </dsp:txXfrm>
    </dsp:sp>
    <dsp:sp modelId="{A06F80DE-3176-4D75-99AE-9E67A5E52094}">
      <dsp:nvSpPr>
        <dsp:cNvPr id="0" name=""/>
        <dsp:cNvSpPr/>
      </dsp:nvSpPr>
      <dsp:spPr>
        <a:xfrm rot="5400000">
          <a:off x="5608099" y="-4437295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Анаэробное брожение</a:t>
          </a:r>
          <a:endParaRPr lang="ru-RU" sz="2400" kern="1200" dirty="0"/>
        </a:p>
      </dsp:txBody>
      <dsp:txXfrm rot="-5400000">
        <a:off x="516910" y="677325"/>
        <a:ext cx="10638936" cy="433125"/>
      </dsp:txXfrm>
    </dsp:sp>
    <dsp:sp modelId="{7916C2DC-F64A-4EA9-B5D3-D8342CA9AF36}">
      <dsp:nvSpPr>
        <dsp:cNvPr id="0" name=""/>
        <dsp:cNvSpPr/>
      </dsp:nvSpPr>
      <dsp:spPr>
        <a:xfrm rot="5400000">
          <a:off x="-110766" y="1418225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565914"/>
        <a:ext cx="516909" cy="221532"/>
      </dsp:txXfrm>
    </dsp:sp>
    <dsp:sp modelId="{4C054120-FC2F-46C9-860D-63E277EF47A1}">
      <dsp:nvSpPr>
        <dsp:cNvPr id="0" name=""/>
        <dsp:cNvSpPr/>
      </dsp:nvSpPr>
      <dsp:spPr>
        <a:xfrm rot="5400000">
          <a:off x="5608099" y="-3783731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Образование кислот</a:t>
          </a:r>
        </a:p>
      </dsp:txBody>
      <dsp:txXfrm rot="-5400000">
        <a:off x="516910" y="1330889"/>
        <a:ext cx="10638936" cy="433125"/>
      </dsp:txXfrm>
    </dsp:sp>
    <dsp:sp modelId="{39653E26-C56D-4D3F-BBB7-0256BF23955B}">
      <dsp:nvSpPr>
        <dsp:cNvPr id="0" name=""/>
        <dsp:cNvSpPr/>
      </dsp:nvSpPr>
      <dsp:spPr>
        <a:xfrm rot="5400000">
          <a:off x="-110766" y="2071790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219479"/>
        <a:ext cx="516909" cy="221532"/>
      </dsp:txXfrm>
    </dsp:sp>
    <dsp:sp modelId="{40FE088B-E6C3-4D5C-9878-AC6A3F95E415}">
      <dsp:nvSpPr>
        <dsp:cNvPr id="0" name=""/>
        <dsp:cNvSpPr/>
      </dsp:nvSpPr>
      <dsp:spPr>
        <a:xfrm rot="5400000">
          <a:off x="5608099" y="-3130166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Подавление роста нежелательных микроорганизмов</a:t>
          </a:r>
          <a:endParaRPr lang="ru-RU" sz="2400" kern="1200" dirty="0"/>
        </a:p>
      </dsp:txBody>
      <dsp:txXfrm rot="-5400000">
        <a:off x="516910" y="1984454"/>
        <a:ext cx="10638936" cy="433125"/>
      </dsp:txXfrm>
    </dsp:sp>
    <dsp:sp modelId="{9128D82E-1FFC-42BA-9612-29B07B0BA5E0}">
      <dsp:nvSpPr>
        <dsp:cNvPr id="0" name=""/>
        <dsp:cNvSpPr/>
      </dsp:nvSpPr>
      <dsp:spPr>
        <a:xfrm rot="5400000">
          <a:off x="-110766" y="2725355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1" y="2873044"/>
        <a:ext cx="516909" cy="221532"/>
      </dsp:txXfrm>
    </dsp:sp>
    <dsp:sp modelId="{FA1F5DBB-2DCD-41FA-BED0-E8B5259DE583}">
      <dsp:nvSpPr>
        <dsp:cNvPr id="0" name=""/>
        <dsp:cNvSpPr/>
      </dsp:nvSpPr>
      <dsp:spPr>
        <a:xfrm rot="5400000">
          <a:off x="5608099" y="-2476601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Развитие молочнокислых бактерий</a:t>
          </a:r>
          <a:endParaRPr lang="ru-RU" sz="2400" kern="1200"/>
        </a:p>
      </dsp:txBody>
      <dsp:txXfrm rot="-5400000">
        <a:off x="516910" y="2638019"/>
        <a:ext cx="10638936" cy="433125"/>
      </dsp:txXfrm>
    </dsp:sp>
    <dsp:sp modelId="{4D1887A9-CE10-4D06-95ED-74C58D905FD4}">
      <dsp:nvSpPr>
        <dsp:cNvPr id="0" name=""/>
        <dsp:cNvSpPr/>
      </dsp:nvSpPr>
      <dsp:spPr>
        <a:xfrm rot="5400000">
          <a:off x="-110766" y="3378920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</a:t>
          </a:r>
          <a:endParaRPr lang="ru-RU" sz="1400" kern="1200" dirty="0"/>
        </a:p>
      </dsp:txBody>
      <dsp:txXfrm rot="-5400000">
        <a:off x="1" y="3526609"/>
        <a:ext cx="516909" cy="221532"/>
      </dsp:txXfrm>
    </dsp:sp>
    <dsp:sp modelId="{A6F18E9E-BBA8-4BA5-897F-0EC17E0B058A}">
      <dsp:nvSpPr>
        <dsp:cNvPr id="0" name=""/>
        <dsp:cNvSpPr/>
      </dsp:nvSpPr>
      <dsp:spPr>
        <a:xfrm rot="5400000">
          <a:off x="5608099" y="-1823036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Разложение клетчатки и образование летучих жирных кислот</a:t>
          </a:r>
          <a:endParaRPr lang="ru-RU" sz="2400" kern="1200"/>
        </a:p>
      </dsp:txBody>
      <dsp:txXfrm rot="-5400000">
        <a:off x="516910" y="3291584"/>
        <a:ext cx="10638936" cy="433125"/>
      </dsp:txXfrm>
    </dsp:sp>
    <dsp:sp modelId="{C8DCE2CE-01DB-4CB1-B4E4-13E672AC533B}">
      <dsp:nvSpPr>
        <dsp:cNvPr id="0" name=""/>
        <dsp:cNvSpPr/>
      </dsp:nvSpPr>
      <dsp:spPr>
        <a:xfrm rot="5400000">
          <a:off x="-110766" y="4032484"/>
          <a:ext cx="738441" cy="51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</a:t>
          </a:r>
          <a:endParaRPr lang="ru-RU" sz="1400" kern="1200" dirty="0"/>
        </a:p>
      </dsp:txBody>
      <dsp:txXfrm rot="-5400000">
        <a:off x="1" y="4180173"/>
        <a:ext cx="516909" cy="221532"/>
      </dsp:txXfrm>
    </dsp:sp>
    <dsp:sp modelId="{60791EAE-1BCA-4B33-93F9-5B69198A6C73}">
      <dsp:nvSpPr>
        <dsp:cNvPr id="0" name=""/>
        <dsp:cNvSpPr/>
      </dsp:nvSpPr>
      <dsp:spPr>
        <a:xfrm rot="5400000">
          <a:off x="5608099" y="-1169471"/>
          <a:ext cx="479987" cy="10662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Образование метана</a:t>
          </a:r>
          <a:endParaRPr lang="ru-RU" sz="2400" kern="1200" dirty="0"/>
        </a:p>
      </dsp:txBody>
      <dsp:txXfrm rot="-5400000">
        <a:off x="516910" y="3945149"/>
        <a:ext cx="10638936" cy="43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E26D-4A25-4D50-B078-B17F12AFF3E9}">
      <dsp:nvSpPr>
        <dsp:cNvPr id="0" name=""/>
        <dsp:cNvSpPr/>
      </dsp:nvSpPr>
      <dsp:spPr>
        <a:xfrm rot="5400000">
          <a:off x="-118931" y="120425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279000"/>
        <a:ext cx="555014" cy="237863"/>
      </dsp:txXfrm>
    </dsp:sp>
    <dsp:sp modelId="{A0ACF322-84BD-40A4-80C2-3D1D94D16915}">
      <dsp:nvSpPr>
        <dsp:cNvPr id="0" name=""/>
        <dsp:cNvSpPr/>
      </dsp:nvSpPr>
      <dsp:spPr>
        <a:xfrm rot="5400000">
          <a:off x="5550466" y="-4993958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Скашивание (с плющением)</a:t>
          </a:r>
          <a:endParaRPr lang="ru-RU" sz="3000" kern="1200" dirty="0"/>
        </a:p>
      </dsp:txBody>
      <dsp:txXfrm rot="-5400000">
        <a:off x="555014" y="26652"/>
        <a:ext cx="10481116" cy="465054"/>
      </dsp:txXfrm>
    </dsp:sp>
    <dsp:sp modelId="{7E42B9D5-CA33-4AAC-85EB-D02BA3111EE5}">
      <dsp:nvSpPr>
        <dsp:cNvPr id="0" name=""/>
        <dsp:cNvSpPr/>
      </dsp:nvSpPr>
      <dsp:spPr>
        <a:xfrm rot="5400000">
          <a:off x="-118931" y="813647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972222"/>
        <a:ext cx="555014" cy="237863"/>
      </dsp:txXfrm>
    </dsp:sp>
    <dsp:sp modelId="{6BD1CB84-B28F-435F-9BC2-828AC2F73EF2}">
      <dsp:nvSpPr>
        <dsp:cNvPr id="0" name=""/>
        <dsp:cNvSpPr/>
      </dsp:nvSpPr>
      <dsp:spPr>
        <a:xfrm rot="5400000">
          <a:off x="5550466" y="-4300735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/>
            <a:t>Провяливание</a:t>
          </a:r>
          <a:r>
            <a:rPr lang="ru-RU" sz="3000" kern="1200" dirty="0" smtClean="0"/>
            <a:t> (не более 2 суток)</a:t>
          </a:r>
          <a:endParaRPr lang="ru-RU" sz="3000" kern="1200" dirty="0"/>
        </a:p>
      </dsp:txBody>
      <dsp:txXfrm rot="-5400000">
        <a:off x="555014" y="719875"/>
        <a:ext cx="10481116" cy="465054"/>
      </dsp:txXfrm>
    </dsp:sp>
    <dsp:sp modelId="{602C35CE-C554-4E30-A72E-C679EE21CD0B}">
      <dsp:nvSpPr>
        <dsp:cNvPr id="0" name=""/>
        <dsp:cNvSpPr/>
      </dsp:nvSpPr>
      <dsp:spPr>
        <a:xfrm rot="5400000">
          <a:off x="-118931" y="1506870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-5400000">
        <a:off x="1" y="1665445"/>
        <a:ext cx="555014" cy="237863"/>
      </dsp:txXfrm>
    </dsp:sp>
    <dsp:sp modelId="{CD47B718-C59A-48E6-8EAD-2BDFF797F381}">
      <dsp:nvSpPr>
        <dsp:cNvPr id="0" name=""/>
        <dsp:cNvSpPr/>
      </dsp:nvSpPr>
      <dsp:spPr>
        <a:xfrm rot="5400000">
          <a:off x="5550466" y="-3607513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Измельчение (2-3 см)</a:t>
          </a:r>
          <a:endParaRPr lang="ru-RU" sz="3000" kern="1200"/>
        </a:p>
      </dsp:txBody>
      <dsp:txXfrm rot="-5400000">
        <a:off x="555014" y="1413097"/>
        <a:ext cx="10481116" cy="465054"/>
      </dsp:txXfrm>
    </dsp:sp>
    <dsp:sp modelId="{27F58C61-E00A-4B39-BA8F-0A4D6BAC78CC}">
      <dsp:nvSpPr>
        <dsp:cNvPr id="0" name=""/>
        <dsp:cNvSpPr/>
      </dsp:nvSpPr>
      <dsp:spPr>
        <a:xfrm rot="5400000">
          <a:off x="-118931" y="2200092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 rot="-5400000">
        <a:off x="1" y="2358667"/>
        <a:ext cx="555014" cy="237863"/>
      </dsp:txXfrm>
    </dsp:sp>
    <dsp:sp modelId="{D7F8FD34-C3A1-4CFE-B6E3-E94BF7FBB08E}">
      <dsp:nvSpPr>
        <dsp:cNvPr id="0" name=""/>
        <dsp:cNvSpPr/>
      </dsp:nvSpPr>
      <dsp:spPr>
        <a:xfrm rot="5400000">
          <a:off x="5550466" y="-2914291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Загрузка хранилищ</a:t>
          </a:r>
          <a:endParaRPr lang="ru-RU" sz="3000" kern="1200"/>
        </a:p>
      </dsp:txBody>
      <dsp:txXfrm rot="-5400000">
        <a:off x="555014" y="2106319"/>
        <a:ext cx="10481116" cy="465054"/>
      </dsp:txXfrm>
    </dsp:sp>
    <dsp:sp modelId="{5A472D94-DD85-4BEA-8634-41E74DB8AC7B}">
      <dsp:nvSpPr>
        <dsp:cNvPr id="0" name=""/>
        <dsp:cNvSpPr/>
      </dsp:nvSpPr>
      <dsp:spPr>
        <a:xfrm rot="5400000">
          <a:off x="-118931" y="2893314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</a:t>
          </a:r>
          <a:endParaRPr lang="ru-RU" sz="1500" kern="1200" dirty="0"/>
        </a:p>
      </dsp:txBody>
      <dsp:txXfrm rot="-5400000">
        <a:off x="1" y="3051889"/>
        <a:ext cx="555014" cy="237863"/>
      </dsp:txXfrm>
    </dsp:sp>
    <dsp:sp modelId="{01DCCF8F-82A6-4645-B881-E1B5DF92E1DA}">
      <dsp:nvSpPr>
        <dsp:cNvPr id="0" name=""/>
        <dsp:cNvSpPr/>
      </dsp:nvSpPr>
      <dsp:spPr>
        <a:xfrm rot="5400000">
          <a:off x="5550466" y="-2221069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Трамбовка (15 -18 ч/сутки)</a:t>
          </a:r>
          <a:endParaRPr lang="ru-RU" sz="3000" kern="1200"/>
        </a:p>
      </dsp:txBody>
      <dsp:txXfrm rot="-5400000">
        <a:off x="555014" y="2799541"/>
        <a:ext cx="10481116" cy="465054"/>
      </dsp:txXfrm>
    </dsp:sp>
    <dsp:sp modelId="{941551BA-EEA8-4941-A03B-9888E998DF99}">
      <dsp:nvSpPr>
        <dsp:cNvPr id="0" name=""/>
        <dsp:cNvSpPr/>
      </dsp:nvSpPr>
      <dsp:spPr>
        <a:xfrm rot="5400000">
          <a:off x="-118931" y="3586536"/>
          <a:ext cx="792877" cy="555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</a:t>
          </a:r>
          <a:endParaRPr lang="ru-RU" sz="1500" kern="1200" dirty="0"/>
        </a:p>
      </dsp:txBody>
      <dsp:txXfrm rot="-5400000">
        <a:off x="1" y="3745111"/>
        <a:ext cx="555014" cy="237863"/>
      </dsp:txXfrm>
    </dsp:sp>
    <dsp:sp modelId="{B1FED4F8-6001-423C-AED9-30F515BB74EF}">
      <dsp:nvSpPr>
        <dsp:cNvPr id="0" name=""/>
        <dsp:cNvSpPr/>
      </dsp:nvSpPr>
      <dsp:spPr>
        <a:xfrm rot="5400000">
          <a:off x="5550466" y="-1527846"/>
          <a:ext cx="515370" cy="105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Укрытие</a:t>
          </a:r>
          <a:endParaRPr lang="ru-RU" sz="3000" kern="1200" dirty="0"/>
        </a:p>
      </dsp:txBody>
      <dsp:txXfrm rot="-5400000">
        <a:off x="555014" y="3492764"/>
        <a:ext cx="10481116" cy="46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4D2256-4FAD-47B8-ACEB-440576DB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4C119DA-CF99-F436-2FDF-1F92B3255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Силосный и сенажный корм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кандидат ветеринарных наук, доцент кафедры кормления животных и общей биологии Ставропольского ГАУ</a:t>
            </a:r>
          </a:p>
        </p:txBody>
      </p:sp>
    </p:spTree>
    <p:extLst>
      <p:ext uri="{BB962C8B-B14F-4D97-AF65-F5344CB8AC3E}">
        <p14:creationId xmlns:p14="http://schemas.microsoft.com/office/powerpoint/2010/main" val="20596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Молочно-кислые бактерии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427702" y="1619211"/>
            <a:ext cx="11238271" cy="43165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dirty="0"/>
              <a:t>а) </a:t>
            </a:r>
            <a:r>
              <a:rPr lang="ru-RU" b="1" dirty="0" err="1"/>
              <a:t>гомоферментативные</a:t>
            </a:r>
            <a:endParaRPr lang="ru-RU" b="1" dirty="0"/>
          </a:p>
          <a:p>
            <a:pPr eaLnBrk="1" hangingPunct="1">
              <a:buFontTx/>
              <a:buNone/>
            </a:pPr>
            <a:endParaRPr lang="ru-RU" dirty="0"/>
          </a:p>
          <a:p>
            <a:r>
              <a:rPr lang="ru-RU" dirty="0"/>
              <a:t>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12</a:t>
            </a:r>
            <a:r>
              <a:rPr lang="ru-RU" dirty="0"/>
              <a:t>О</a:t>
            </a:r>
            <a:r>
              <a:rPr lang="ru-RU" baseline="-25000" dirty="0"/>
              <a:t>6</a:t>
            </a:r>
            <a:r>
              <a:rPr lang="ru-RU" dirty="0"/>
              <a:t> → 2С</a:t>
            </a:r>
            <a:r>
              <a:rPr lang="ru-RU" baseline="-25000" dirty="0"/>
              <a:t>3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endParaRPr lang="ru-RU" dirty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ru-RU" dirty="0" smtClean="0"/>
          </a:p>
          <a:p>
            <a:pPr marL="342900" indent="-3429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70–90% </a:t>
            </a:r>
            <a:r>
              <a:rPr lang="ru-RU" dirty="0"/>
              <a:t>сахара расходуют на </a:t>
            </a:r>
            <a:r>
              <a:rPr lang="ru-RU" dirty="0" smtClean="0"/>
              <a:t>образование молочной </a:t>
            </a:r>
            <a:r>
              <a:rPr lang="ru-RU" dirty="0"/>
              <a:t>кислоты</a:t>
            </a:r>
          </a:p>
          <a:p>
            <a:pPr marL="342900" indent="-3429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1,5% </a:t>
            </a:r>
            <a:r>
              <a:rPr lang="ru-RU" dirty="0" err="1"/>
              <a:t>сбраживают</a:t>
            </a:r>
            <a:r>
              <a:rPr lang="ru-RU" dirty="0"/>
              <a:t> до спирта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6,0% </a:t>
            </a:r>
            <a:r>
              <a:rPr lang="ru-RU" dirty="0"/>
              <a:t>расщепляют с образованием СО</a:t>
            </a:r>
            <a:r>
              <a:rPr lang="ru-RU" baseline="-25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7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Молочно-кислые бактерии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516194" y="1619211"/>
            <a:ext cx="10681211" cy="4316520"/>
          </a:xfrm>
        </p:spPr>
        <p:txBody>
          <a:bodyPr/>
          <a:lstStyle/>
          <a:p>
            <a:r>
              <a:rPr lang="ru-RU" b="1" dirty="0" smtClean="0"/>
              <a:t>б) </a:t>
            </a:r>
            <a:r>
              <a:rPr lang="ru-RU" b="1" dirty="0" err="1" smtClean="0"/>
              <a:t>гетероферментативные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12</a:t>
            </a:r>
            <a:r>
              <a:rPr lang="ru-RU" dirty="0" smtClean="0"/>
              <a:t>О</a:t>
            </a:r>
            <a:r>
              <a:rPr lang="ru-RU" baseline="-25000" dirty="0" smtClean="0"/>
              <a:t>6</a:t>
            </a:r>
            <a:r>
              <a:rPr lang="ru-RU" dirty="0" smtClean="0"/>
              <a:t> </a:t>
            </a:r>
            <a:r>
              <a:rPr lang="ru-RU" dirty="0"/>
              <a:t>= С</a:t>
            </a:r>
            <a:r>
              <a:rPr lang="ru-RU" baseline="-25000" dirty="0"/>
              <a:t>3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 + С</a:t>
            </a:r>
            <a:r>
              <a:rPr lang="ru-RU" baseline="-25000" dirty="0"/>
              <a:t>2</a:t>
            </a:r>
            <a:r>
              <a:rPr lang="ru-RU" dirty="0"/>
              <a:t>Н</a:t>
            </a:r>
            <a:r>
              <a:rPr lang="ru-RU" baseline="-25000" dirty="0"/>
              <a:t>5</a:t>
            </a:r>
            <a:r>
              <a:rPr lang="ru-RU" dirty="0"/>
              <a:t>ОН + СО</a:t>
            </a:r>
            <a:r>
              <a:rPr lang="ru-RU" baseline="-25000" dirty="0"/>
              <a:t>2</a:t>
            </a:r>
            <a:endParaRPr lang="ru-RU" dirty="0"/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Используют пентозы: С</a:t>
            </a:r>
            <a:r>
              <a:rPr lang="ru-RU" baseline="-25000" dirty="0" smtClean="0"/>
              <a:t>5</a:t>
            </a:r>
            <a:r>
              <a:rPr lang="ru-RU" dirty="0" smtClean="0"/>
              <a:t>Н</a:t>
            </a:r>
            <a:r>
              <a:rPr lang="ru-RU" baseline="-25000" dirty="0" smtClean="0"/>
              <a:t>10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 </a:t>
            </a:r>
            <a:r>
              <a:rPr lang="ru-RU" dirty="0"/>
              <a:t>= С</a:t>
            </a:r>
            <a:r>
              <a:rPr lang="ru-RU" baseline="-25000" dirty="0"/>
              <a:t>3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 + С</a:t>
            </a:r>
            <a:r>
              <a:rPr lang="ru-RU" baseline="-25000" dirty="0"/>
              <a:t>2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dirty="0"/>
              <a:t>О</a:t>
            </a:r>
            <a:r>
              <a:rPr lang="ru-RU" baseline="-25000" dirty="0"/>
              <a:t>2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не более 50% сахара </a:t>
            </a:r>
            <a:r>
              <a:rPr lang="ru-RU" dirty="0" err="1" smtClean="0"/>
              <a:t>сбраживают</a:t>
            </a:r>
            <a:r>
              <a:rPr lang="ru-RU" dirty="0" smtClean="0"/>
              <a:t> до молочной кислоты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до 16% до уксусной кислоты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до 10–20% до спирта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до 30% до СО</a:t>
            </a:r>
            <a:r>
              <a:rPr lang="ru-RU" baseline="-25000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6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Молочно-кислые бактерии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83458" y="1619211"/>
            <a:ext cx="10813947" cy="4316520"/>
          </a:xfrm>
        </p:spPr>
        <p:txBody>
          <a:bodyPr/>
          <a:lstStyle/>
          <a:p>
            <a:r>
              <a:rPr lang="ru-RU" dirty="0" err="1"/>
              <a:t>Гомоферментативные</a:t>
            </a:r>
            <a:r>
              <a:rPr lang="ru-RU" dirty="0"/>
              <a:t> и </a:t>
            </a:r>
            <a:r>
              <a:rPr lang="ru-RU" dirty="0" err="1" smtClean="0"/>
              <a:t>гетероферментативные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свободно </a:t>
            </a:r>
            <a:r>
              <a:rPr lang="ru-RU" dirty="0"/>
              <a:t>развиваются в присутствии и без 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еприхотливы </a:t>
            </a:r>
            <a:r>
              <a:rPr lang="ru-RU" dirty="0"/>
              <a:t>к температурным условиям (развиваются уже при +5°С </a:t>
            </a:r>
            <a:r>
              <a:rPr lang="ru-RU" dirty="0" smtClean="0"/>
              <a:t>– </a:t>
            </a:r>
            <a:r>
              <a:rPr lang="ru-RU" dirty="0" err="1" smtClean="0"/>
              <a:t>мезофильные</a:t>
            </a:r>
            <a:r>
              <a:rPr lang="ru-RU" dirty="0"/>
              <a:t>), температурный максимум +60°С (термофильные), оптимум </a:t>
            </a:r>
            <a:r>
              <a:rPr lang="ru-RU" dirty="0" smtClean="0"/>
              <a:t>25-30°С,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оптимум </a:t>
            </a:r>
            <a:r>
              <a:rPr lang="ru-RU" dirty="0"/>
              <a:t>рН </a:t>
            </a:r>
            <a:r>
              <a:rPr lang="ru-RU" dirty="0" smtClean="0"/>
              <a:t>4,0-4,2</a:t>
            </a:r>
            <a:r>
              <a:rPr lang="ru-RU" dirty="0"/>
              <a:t>, крайнее значение рН – </a:t>
            </a:r>
            <a:r>
              <a:rPr lang="ru-RU" dirty="0" smtClean="0"/>
              <a:t>3,0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спешно </a:t>
            </a:r>
            <a:r>
              <a:rPr lang="ru-RU" dirty="0"/>
              <a:t>используют моно- и дисахариды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48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Маслянокилые</a:t>
            </a:r>
            <a:r>
              <a:rPr lang="ru-RU" dirty="0" smtClean="0"/>
              <a:t> бактерии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530942" y="1619211"/>
            <a:ext cx="11149781" cy="43165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Анаэробы (развиваются без доступа воздуха)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Субстрат жизнедеятельности: гексозы, пентозы, крахмал, целлюлоза, молочная кислота.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Продукты брожения: масляная кислота, уксусный альдегид, Н, СО</a:t>
            </a:r>
            <a:r>
              <a:rPr lang="ru-RU" baseline="-25000" dirty="0" smtClean="0"/>
              <a:t>2</a:t>
            </a:r>
            <a:r>
              <a:rPr lang="ru-RU" dirty="0" smtClean="0"/>
              <a:t>, муравьиная кислота, белок подвергают гнилостному распаду.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Развиваются лишь при рН </a:t>
            </a:r>
            <a:r>
              <a:rPr lang="en-US" dirty="0" smtClean="0"/>
              <a:t>&gt;</a:t>
            </a:r>
            <a:r>
              <a:rPr lang="ru-RU" dirty="0" smtClean="0"/>
              <a:t> 4,5.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Выделяют токсин нервно-паралитического действия, опасный для всех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216879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Дрожжи</a:t>
            </a:r>
            <a:endParaRPr lang="ru-RU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442452" y="1619211"/>
            <a:ext cx="10754953" cy="4316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Возбудители спиртового брожения.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Кислород активизирует их жизнедеятельность.</a:t>
            </a:r>
            <a:r>
              <a:rPr lang="ru-RU" dirty="0"/>
              <a:t> Без </a:t>
            </a:r>
            <a:r>
              <a:rPr lang="ru-RU" dirty="0" smtClean="0"/>
              <a:t>кислорода </a:t>
            </a:r>
            <a:r>
              <a:rPr lang="ru-RU" dirty="0"/>
              <a:t>размножаются, но медленно.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Предел развития в кислой среде рН 3,5 – 2,5.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Накапливают спирта до 1,5.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Дрожжи нежелательны, так как при спиртовом брожении теряется до 50% </a:t>
            </a:r>
            <a:r>
              <a:rPr lang="ru-RU" dirty="0" err="1" smtClean="0"/>
              <a:t>энерии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Другие микроорганизмы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427703" y="1619211"/>
            <a:ext cx="10769702" cy="46783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Гнилостные бактерии: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А</a:t>
            </a:r>
            <a:r>
              <a:rPr lang="ru-RU" dirty="0" smtClean="0"/>
              <a:t>эробы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Белок расщепляют до </a:t>
            </a:r>
            <a:r>
              <a:rPr lang="ru-RU" dirty="0"/>
              <a:t>СО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dirty="0"/>
              <a:t>NH</a:t>
            </a:r>
            <a:r>
              <a:rPr lang="ru-RU" baseline="-25000" dirty="0"/>
              <a:t>3</a:t>
            </a:r>
            <a:r>
              <a:rPr lang="ru-RU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Развитие сдерживают: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фитонциды</a:t>
            </a:r>
            <a:r>
              <a:rPr lang="ru-RU" dirty="0" smtClean="0"/>
              <a:t>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рН 4,5-4,4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Плесневые грибы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Аэробы.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выдерживают низкую рН (2,8-4,2).</a:t>
            </a:r>
          </a:p>
          <a:p>
            <a:endParaRPr lang="ru-RU" dirty="0" smtClean="0"/>
          </a:p>
          <a:p>
            <a:r>
              <a:rPr lang="ru-RU" dirty="0" smtClean="0"/>
              <a:t>Уксусно-кислые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Аэробы.</a:t>
            </a:r>
          </a:p>
        </p:txBody>
      </p:sp>
    </p:spTree>
    <p:extLst>
      <p:ext uri="{BB962C8B-B14F-4D97-AF65-F5344CB8AC3E}">
        <p14:creationId xmlns:p14="http://schemas.microsoft.com/office/powerpoint/2010/main" val="172193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Фазы микробиологических процессов:</a:t>
            </a:r>
            <a:endParaRPr lang="ru-RU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634181" y="1619211"/>
            <a:ext cx="10563224" cy="43165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Смешанное брожение (развиваются все микроорганизмы, имеющиеся на сырье)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Подогрев сырья.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Небольшое подкисление корма.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Анаэробные условия.</a:t>
            </a:r>
          </a:p>
          <a:p>
            <a:pPr lvl="1" indent="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Главная фаза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Интенсивный рост молочнокислых бактерий и отмирание остальных.</a:t>
            </a:r>
          </a:p>
          <a:p>
            <a:pPr lvl="1" indent="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Окончание фазы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Достижение рН </a:t>
            </a:r>
            <a:r>
              <a:rPr lang="ru-RU" dirty="0"/>
              <a:t>4,2.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ru-RU" dirty="0" smtClean="0"/>
              <a:t>Отмирание и молочнокислых бактерий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36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Нарастание кислот при нормальном созревании кукурузного силоса</a:t>
            </a:r>
            <a:endParaRPr lang="ru-RU" dirty="0"/>
          </a:p>
        </p:txBody>
      </p:sp>
      <p:graphicFrame>
        <p:nvGraphicFramePr>
          <p:cNvPr id="9" name="Group 8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33543233"/>
              </p:ext>
            </p:extLst>
          </p:nvPr>
        </p:nvGraphicFramePr>
        <p:xfrm>
          <a:off x="375930" y="1405143"/>
          <a:ext cx="11408031" cy="415607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3102185"/>
                <a:gridCol w="1901338"/>
                <a:gridCol w="2801971"/>
                <a:gridCol w="3602537"/>
              </a:tblGrid>
              <a:tr h="1295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силоса в днях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рН сока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кислотность, 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Уксусная и маслянокислые летучие кислоты,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  <a:tr h="70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Исходный материал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0,85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367" marR="38367" marT="45727" marB="4572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2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Показатели доброкачественного силоса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quarter" idx="15"/>
          </p:nvPr>
        </p:nvSpPr>
        <p:spPr>
          <a:xfrm>
            <a:off x="530942" y="1619211"/>
            <a:ext cx="10666463" cy="4316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рН 4,2-4,0;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Содержание кислот от сухого вещества – 1,8%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Соотношение молочная кислота : уксусная – 2/3 : 1/3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или следы масляной кислоты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3. Условия</a:t>
            </a:r>
            <a:r>
              <a:rPr lang="ru-RU" dirty="0"/>
              <a:t>, необходимые для получения высококачественного силоса</a:t>
            </a:r>
          </a:p>
        </p:txBody>
      </p:sp>
    </p:spTree>
    <p:extLst>
      <p:ext uri="{BB962C8B-B14F-4D97-AF65-F5344CB8AC3E}">
        <p14:creationId xmlns:p14="http://schemas.microsoft.com/office/powerpoint/2010/main" val="319832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ru-RU" dirty="0"/>
              <a:t>заготовки и использования силосованного корма.</a:t>
            </a:r>
          </a:p>
          <a:p>
            <a:r>
              <a:rPr lang="ru-RU" dirty="0" smtClean="0"/>
              <a:t>Микробиологические </a:t>
            </a:r>
            <a:r>
              <a:rPr lang="ru-RU" dirty="0"/>
              <a:t>процессы, протекающие при силосовании.</a:t>
            </a:r>
          </a:p>
          <a:p>
            <a:r>
              <a:rPr lang="ru-RU" dirty="0" smtClean="0"/>
              <a:t>Условия</a:t>
            </a:r>
            <a:r>
              <a:rPr lang="ru-RU" dirty="0"/>
              <a:t>, необходимые для получения высококачественного силоса.</a:t>
            </a:r>
          </a:p>
          <a:p>
            <a:r>
              <a:rPr lang="ru-RU" dirty="0" smtClean="0"/>
              <a:t>Химический </a:t>
            </a:r>
            <a:r>
              <a:rPr lang="ru-RU" dirty="0"/>
              <a:t>состав, питательность силоса и его использование при </a:t>
            </a:r>
            <a:r>
              <a:rPr lang="ru-RU" dirty="0" smtClean="0"/>
              <a:t>кормлении </a:t>
            </a:r>
            <a:r>
              <a:rPr lang="ru-RU" dirty="0"/>
              <a:t>животных.</a:t>
            </a:r>
          </a:p>
          <a:p>
            <a:r>
              <a:rPr lang="ru-RU" dirty="0" smtClean="0"/>
              <a:t>Химический </a:t>
            </a:r>
            <a:r>
              <a:rPr lang="ru-RU" dirty="0"/>
              <a:t>состав, питательность сенажа и его использование при </a:t>
            </a:r>
            <a:r>
              <a:rPr lang="ru-RU" dirty="0" smtClean="0"/>
              <a:t>кормлении </a:t>
            </a:r>
            <a:r>
              <a:rPr lang="ru-RU" dirty="0"/>
              <a:t>животных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Сырье для силосования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57200" y="1619211"/>
            <a:ext cx="10740205" cy="4316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Растения</a:t>
            </a:r>
            <a:r>
              <a:rPr lang="ru-RU" dirty="0" smtClean="0"/>
              <a:t>, специально высеваемые для приготовления силоса (кукуруза, подсолнечник, горох, люпин, бобово-злаковые смеси трав, африканское просо, суданка).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Дикорастущие </a:t>
            </a:r>
            <a:r>
              <a:rPr lang="ru-RU" dirty="0" smtClean="0"/>
              <a:t>травы, кроме вредных и ядовитых.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Ботва </a:t>
            </a:r>
            <a:r>
              <a:rPr lang="ru-RU" dirty="0" smtClean="0"/>
              <a:t>корнеплодов и картофеля.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Корнеклубнеплоды</a:t>
            </a:r>
            <a:r>
              <a:rPr lang="ru-RU" dirty="0" smtClean="0"/>
              <a:t> </a:t>
            </a:r>
            <a:r>
              <a:rPr lang="ru-RU" dirty="0" smtClean="0"/>
              <a:t>и бахчевые культуры.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Остатки </a:t>
            </a:r>
            <a:r>
              <a:rPr lang="ru-RU" dirty="0" smtClean="0"/>
              <a:t>технических производств </a:t>
            </a:r>
            <a:r>
              <a:rPr lang="ru-RU" dirty="0" smtClean="0"/>
              <a:t>(свекловичный </a:t>
            </a:r>
            <a:r>
              <a:rPr lang="ru-RU" dirty="0" smtClean="0"/>
              <a:t>жом, хлеб­ная и картофельная барда, картофельная мезга, виноградные выжимки).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16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Силосуемость растений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735969" y="5338915"/>
            <a:ext cx="10720062" cy="902099"/>
          </a:xfrm>
        </p:spPr>
        <p:txBody>
          <a:bodyPr/>
          <a:lstStyle/>
          <a:p>
            <a:r>
              <a:rPr lang="ru-RU" dirty="0"/>
              <a:t>Количество расходуемого сахара определяется буферной емкостью силосуемого сырья, определяемой количеством белка и количеством щелочных </a:t>
            </a:r>
            <a:r>
              <a:rPr lang="ru-RU" dirty="0" smtClean="0"/>
              <a:t>солей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158" y="1142566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Наличие </a:t>
            </a:r>
            <a:r>
              <a:rPr lang="ru-RU" b="1" dirty="0"/>
              <a:t>сахара</a:t>
            </a:r>
          </a:p>
        </p:txBody>
      </p:sp>
      <p:graphicFrame>
        <p:nvGraphicFramePr>
          <p:cNvPr id="9" name="Group 251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41031312"/>
              </p:ext>
            </p:extLst>
          </p:nvPr>
        </p:nvGraphicFramePr>
        <p:xfrm>
          <a:off x="365158" y="1674130"/>
          <a:ext cx="11359810" cy="310890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629585"/>
                <a:gridCol w="1972883"/>
                <a:gridCol w="2350019"/>
                <a:gridCol w="1349571"/>
                <a:gridCol w="3057752"/>
              </a:tblGrid>
              <a:tr h="52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растения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Сахарный минимум в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Фактическое содержание сахара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силоса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Силосуемость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5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кукуруза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26,79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</a:rPr>
                        <a:t>легко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2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09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подсолнечник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7,67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10,90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</a:rPr>
                        <a:t>легко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2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09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сорго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20,60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</a:rPr>
                        <a:t>легко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2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09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топинамбур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8,41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14,78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3,85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2F"/>
                          </a:solidFill>
                          <a:effectLst/>
                        </a:rPr>
                        <a:t>легко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2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7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люцерна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трудно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  <a:tr h="209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донник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8,85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4,50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трудно силосуется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0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Силосуемость</a:t>
            </a:r>
            <a:r>
              <a:rPr lang="ru-RU" dirty="0" smtClean="0"/>
              <a:t> растений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98206" y="1619211"/>
            <a:ext cx="10799199" cy="431652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Легкосилосующиеся</a:t>
            </a:r>
            <a:r>
              <a:rPr lang="ru-RU" dirty="0" smtClean="0"/>
              <a:t> – фактическое содержание сахара больше необходимого сахарного минимума.</a:t>
            </a:r>
          </a:p>
          <a:p>
            <a:r>
              <a:rPr lang="ru-RU" b="1" dirty="0" smtClean="0"/>
              <a:t>Трудносилосуемые</a:t>
            </a:r>
            <a:r>
              <a:rPr lang="ru-RU" dirty="0" smtClean="0"/>
              <a:t> – величина сахарного минимума выше, чем фактическое содержание сахара, но все же его количество обеспечивает необходимое подкисление и сохранность корма.</a:t>
            </a:r>
          </a:p>
          <a:p>
            <a:r>
              <a:rPr lang="ru-RU" b="1" dirty="0" smtClean="0"/>
              <a:t>Несилосующиеся</a:t>
            </a:r>
            <a:r>
              <a:rPr lang="ru-RU" dirty="0" smtClean="0"/>
              <a:t> – содержат недостаточное количество сахара для образования необходимой концентрации молочной кислоты для сохранения корма.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66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Силосуемость</a:t>
            </a:r>
            <a:r>
              <a:rPr lang="ru-RU" dirty="0" smtClean="0"/>
              <a:t> растений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71948" y="1619211"/>
            <a:ext cx="10725457" cy="4316520"/>
          </a:xfrm>
        </p:spPr>
        <p:txBody>
          <a:bodyPr/>
          <a:lstStyle/>
          <a:p>
            <a:r>
              <a:rPr lang="ru-RU" dirty="0" smtClean="0"/>
              <a:t>Величина сахаропротеинового отношения:</a:t>
            </a:r>
          </a:p>
          <a:p>
            <a:r>
              <a:rPr lang="ru-RU" dirty="0" smtClean="0"/>
              <a:t>более </a:t>
            </a:r>
            <a:r>
              <a:rPr lang="ru-RU" dirty="0"/>
              <a:t>0,7-1,5:1 – </a:t>
            </a:r>
            <a:r>
              <a:rPr lang="ru-RU" dirty="0" smtClean="0"/>
              <a:t>силосуется хорошо;</a:t>
            </a:r>
          </a:p>
          <a:p>
            <a:r>
              <a:rPr lang="ru-RU" dirty="0" smtClean="0"/>
              <a:t>0,5-0,7:1 </a:t>
            </a:r>
            <a:r>
              <a:rPr lang="ru-RU" dirty="0"/>
              <a:t>– </a:t>
            </a:r>
            <a:r>
              <a:rPr lang="ru-RU" dirty="0" smtClean="0"/>
              <a:t>силосуется плохо</a:t>
            </a:r>
          </a:p>
          <a:p>
            <a:r>
              <a:rPr lang="ru-RU" dirty="0" smtClean="0"/>
              <a:t>менее </a:t>
            </a:r>
            <a:r>
              <a:rPr lang="ru-RU" dirty="0"/>
              <a:t>0,5:1 – не </a:t>
            </a:r>
            <a:r>
              <a:rPr lang="ru-RU" dirty="0" smtClean="0"/>
              <a:t>силосуется.</a:t>
            </a:r>
          </a:p>
          <a:p>
            <a:endParaRPr lang="ru-RU" dirty="0"/>
          </a:p>
          <a:p>
            <a:r>
              <a:rPr lang="ru-RU" dirty="0"/>
              <a:t>Оптимальная влажность сырья составляет 60-70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0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Условия получения качественного </a:t>
            </a:r>
            <a:r>
              <a:rPr lang="ru-RU" dirty="0" smtClean="0"/>
              <a:t>силоса: </a:t>
            </a:r>
            <a:r>
              <a:rPr lang="ru-RU" b="1" dirty="0" smtClean="0"/>
              <a:t>Фаза вегетации</a:t>
            </a:r>
            <a:endParaRPr lang="ru-RU" b="1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867188463"/>
              </p:ext>
            </p:extLst>
          </p:nvPr>
        </p:nvGraphicFramePr>
        <p:xfrm>
          <a:off x="434922" y="1434637"/>
          <a:ext cx="11290046" cy="453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023"/>
                <a:gridCol w="5645023"/>
              </a:tblGrid>
              <a:tr h="677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Фаза вегетации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Суданская трава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Выбрасывание метелок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Сорго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Восковая спелость зерна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Подсолнечник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Цветение половины растений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Злаковые травы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Колошение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Многолетние бобовые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цветения</a:t>
                      </a:r>
                      <a:endParaRPr lang="ru-RU" dirty="0"/>
                    </a:p>
                  </a:txBody>
                  <a:tcPr anchor="ctr"/>
                </a:tc>
              </a:tr>
              <a:tr h="613146">
                <a:tc>
                  <a:txBody>
                    <a:bodyPr/>
                    <a:lstStyle/>
                    <a:p>
                      <a:r>
                        <a:rPr lang="ru-RU" dirty="0" smtClean="0"/>
                        <a:t>Вико-овсяные, </a:t>
                      </a:r>
                      <a:r>
                        <a:rPr lang="ru-RU" dirty="0" err="1" smtClean="0"/>
                        <a:t>горохо</a:t>
                      </a:r>
                      <a:r>
                        <a:rPr lang="ru-RU" dirty="0" smtClean="0"/>
                        <a:t>-овсяные, пшенично-виковые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Восковая спелость бобов в нижнем ярусе</a:t>
                      </a:r>
                      <a:endParaRPr lang="ru-RU" dirty="0"/>
                    </a:p>
                  </a:txBody>
                  <a:tcPr anchor="ctr"/>
                </a:tc>
              </a:tr>
              <a:tr h="536430">
                <a:tc>
                  <a:txBody>
                    <a:bodyPr/>
                    <a:lstStyle/>
                    <a:p>
                      <a:r>
                        <a:rPr lang="ru-RU" dirty="0" smtClean="0"/>
                        <a:t>Соя со злаками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Побурение нижних бобов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8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Условия получения качественного </a:t>
            </a:r>
            <a:r>
              <a:rPr lang="ru-RU" dirty="0" smtClean="0"/>
              <a:t>силоса: </a:t>
            </a:r>
            <a:r>
              <a:rPr lang="ru-RU" b="1" dirty="0" smtClean="0"/>
              <a:t>Фаза вегетации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156" y="1171196"/>
            <a:ext cx="9204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Качество силоса из кукурузы разных фаз вегетации</a:t>
            </a:r>
            <a:endParaRPr lang="ru-RU" b="1" dirty="0"/>
          </a:p>
        </p:txBody>
      </p:sp>
      <p:graphicFrame>
        <p:nvGraphicFramePr>
          <p:cNvPr id="9" name="Group 269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510086552"/>
              </p:ext>
            </p:extLst>
          </p:nvPr>
        </p:nvGraphicFramePr>
        <p:xfrm>
          <a:off x="365156" y="1717509"/>
          <a:ext cx="11433474" cy="4301481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761502"/>
                <a:gridCol w="2167993"/>
                <a:gridCol w="1696084"/>
                <a:gridCol w="3038168"/>
                <a:gridCol w="1769727"/>
              </a:tblGrid>
              <a:tr h="819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 зерна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Молочная спелость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Молочно-восковая спелость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Восковая спелость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</a:tr>
              <a:tr h="46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рН силоса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3,6-3,8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3,8-4,0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3,9-4,1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4,2-4,3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</a:tr>
              <a:tr h="4634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кислот, % 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молочной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1,3-1,5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1,5-1,7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1,2-1,5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1,0-1,2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</a:tr>
              <a:tr h="46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уксусной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0,7-0,9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0,6-0,7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0,5-0,6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0,3-0,4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</a:tr>
              <a:tr h="4634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Питательность 1 кг в ОКЕ 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силоса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</a:tr>
              <a:tr h="46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сухого вещества силоса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134" marR="85134" marT="45723" marB="4572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02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Условия получения качественного </a:t>
            </a:r>
            <a:r>
              <a:rPr lang="ru-RU" dirty="0" smtClean="0"/>
              <a:t>силоса: </a:t>
            </a:r>
            <a:r>
              <a:rPr lang="ru-RU" b="1" dirty="0" smtClean="0"/>
              <a:t>Измельчение</a:t>
            </a:r>
            <a:endParaRPr lang="ru-RU" b="1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Упрощает уплотнение, выемку, механизированную раздачу корма, улучшает </a:t>
            </a:r>
            <a:r>
              <a:rPr lang="ru-RU" dirty="0" err="1" smtClean="0"/>
              <a:t>поедаемость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Оптимум </a:t>
            </a:r>
            <a:r>
              <a:rPr lang="ru-RU" dirty="0" smtClean="0"/>
              <a:t>измельчения 1–1,5 см (до 12 см</a:t>
            </a:r>
            <a:r>
              <a:rPr lang="ru-RU" dirty="0" smtClean="0"/>
              <a:t>).</a:t>
            </a:r>
            <a:endParaRPr lang="ru-RU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Растительность </a:t>
            </a:r>
            <a:r>
              <a:rPr lang="ru-RU" dirty="0"/>
              <a:t>с высокой влажностью не </a:t>
            </a:r>
            <a:r>
              <a:rPr lang="ru-RU" dirty="0" smtClean="0"/>
              <a:t>измельчают. Высокая влажность – вытекание сока.</a:t>
            </a:r>
            <a:endParaRPr lang="ru-RU" dirty="0"/>
          </a:p>
        </p:txBody>
      </p:sp>
      <p:pic>
        <p:nvPicPr>
          <p:cNvPr id="1026" name="Picture 2" descr="https://avatars.mds.yandex.net/i?id=91428bbc851284f37545d67f19fc0461_l-4728599-images-thumbs&amp;n=1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226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6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Силосуемость</a:t>
            </a:r>
            <a:r>
              <a:rPr lang="ru-RU" dirty="0" smtClean="0"/>
              <a:t> растений: </a:t>
            </a:r>
            <a:r>
              <a:rPr lang="ru-RU" b="1" dirty="0" smtClean="0"/>
              <a:t>Уплотнение</a:t>
            </a:r>
            <a:endParaRPr lang="ru-RU" b="1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quarter" idx="15"/>
          </p:nvPr>
        </p:nvSpPr>
        <p:spPr>
          <a:xfrm>
            <a:off x="501445" y="1619211"/>
            <a:ext cx="10695960" cy="4316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smtClean="0"/>
              <a:t>а) При доступе воздуха: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12</a:t>
            </a:r>
            <a:r>
              <a:rPr lang="ru-RU" dirty="0" smtClean="0"/>
              <a:t>О</a:t>
            </a:r>
            <a:r>
              <a:rPr lang="ru-RU" baseline="-25000" dirty="0" smtClean="0"/>
              <a:t>6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ru-RU" dirty="0" smtClean="0"/>
              <a:t>6О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smtClean="0"/>
              <a:t>6СО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ru-RU" dirty="0" smtClean="0"/>
              <a:t>6Н</a:t>
            </a:r>
            <a:r>
              <a:rPr lang="ru-RU" baseline="-25000" dirty="0" smtClean="0"/>
              <a:t>2</a:t>
            </a:r>
            <a:r>
              <a:rPr lang="ru-RU" dirty="0" smtClean="0"/>
              <a:t>О </a:t>
            </a:r>
            <a:r>
              <a:rPr lang="ru-RU" dirty="0"/>
              <a:t>+ </a:t>
            </a:r>
            <a:r>
              <a:rPr lang="en-US" dirty="0"/>
              <a:t>Q (</a:t>
            </a:r>
            <a:r>
              <a:rPr lang="ru-RU" dirty="0"/>
              <a:t>2822 КДж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Разогревание до 50–70</a:t>
            </a:r>
            <a:r>
              <a:rPr lang="en-US" dirty="0" smtClean="0"/>
              <a:t>°</a:t>
            </a:r>
            <a:r>
              <a:rPr lang="ru-RU" dirty="0" smtClean="0"/>
              <a:t>С:</a:t>
            </a:r>
          </a:p>
          <a:p>
            <a:pPr marL="10287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потери питательных веществ (угар), витаминов </a:t>
            </a:r>
          </a:p>
          <a:p>
            <a:pPr marL="10287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сахар + протеин → </a:t>
            </a:r>
            <a:r>
              <a:rPr lang="ru-RU" dirty="0" err="1" smtClean="0"/>
              <a:t>меланоиды</a:t>
            </a:r>
            <a:r>
              <a:rPr lang="ru-RU" dirty="0" smtClean="0"/>
              <a:t> (запах </a:t>
            </a:r>
            <a:r>
              <a:rPr lang="ru-RU" dirty="0" err="1" smtClean="0"/>
              <a:t>свежепеченого</a:t>
            </a:r>
            <a:r>
              <a:rPr lang="ru-RU" dirty="0" smtClean="0"/>
              <a:t> хлеба, меда): → увеличение </a:t>
            </a:r>
            <a:r>
              <a:rPr lang="ru-RU" dirty="0" err="1" smtClean="0"/>
              <a:t>поедаемости</a:t>
            </a:r>
            <a:r>
              <a:rPr lang="ru-RU" dirty="0" smtClean="0"/>
              <a:t>, но снижение переваримости и </a:t>
            </a:r>
            <a:r>
              <a:rPr lang="ru-RU" dirty="0" smtClean="0"/>
              <a:t>продуктивности.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б) Без доступа воздуха: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12</a:t>
            </a:r>
            <a:r>
              <a:rPr lang="ru-RU" dirty="0"/>
              <a:t>О</a:t>
            </a:r>
            <a:r>
              <a:rPr lang="ru-RU" baseline="-25000" dirty="0"/>
              <a:t>6</a:t>
            </a:r>
            <a:r>
              <a:rPr lang="ru-RU" dirty="0"/>
              <a:t> → С</a:t>
            </a:r>
            <a:r>
              <a:rPr lang="ru-RU" baseline="-25000" dirty="0"/>
              <a:t>3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 + С</a:t>
            </a:r>
            <a:r>
              <a:rPr lang="ru-RU" baseline="-25000" dirty="0"/>
              <a:t>2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dirty="0"/>
              <a:t>О</a:t>
            </a:r>
            <a:r>
              <a:rPr lang="ru-RU" baseline="-25000" dirty="0"/>
              <a:t>2</a:t>
            </a:r>
            <a:r>
              <a:rPr lang="ru-RU" dirty="0"/>
              <a:t> + </a:t>
            </a:r>
            <a:r>
              <a:rPr lang="en-US" dirty="0"/>
              <a:t>Q (</a:t>
            </a:r>
            <a:r>
              <a:rPr lang="ru-RU" dirty="0"/>
              <a:t>88 КДж</a:t>
            </a:r>
            <a:r>
              <a:rPr lang="en-US" dirty="0" smtClean="0"/>
              <a:t>)</a:t>
            </a:r>
            <a:endParaRPr lang="ru-RU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Оптимум при </a:t>
            </a:r>
            <a:r>
              <a:rPr lang="ru-RU" dirty="0" smtClean="0"/>
              <a:t>хорошем </a:t>
            </a:r>
            <a:r>
              <a:rPr lang="ru-RU" dirty="0" smtClean="0"/>
              <a:t>уплотнении 30–37</a:t>
            </a:r>
            <a:r>
              <a:rPr lang="en-US" dirty="0" smtClean="0"/>
              <a:t>°</a:t>
            </a:r>
            <a:r>
              <a:rPr lang="ru-RU" dirty="0" smtClean="0"/>
              <a:t>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3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Условия получения качественного силоса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body" sz="quarter" idx="15"/>
          </p:nvPr>
        </p:nvSpPr>
        <p:spPr>
          <a:xfrm>
            <a:off x="442452" y="1619211"/>
            <a:ext cx="10754953" cy="431652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Заполнение хранилищ: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3-5 дней – накопление СО</a:t>
            </a:r>
            <a:r>
              <a:rPr lang="ru-RU" baseline="-25000" dirty="0" smtClean="0"/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более</a:t>
            </a:r>
            <a:r>
              <a:rPr lang="en-US" dirty="0" smtClean="0"/>
              <a:t> 5 </a:t>
            </a:r>
            <a:r>
              <a:rPr lang="ru-RU" dirty="0"/>
              <a:t>дней – СО</a:t>
            </a:r>
            <a:r>
              <a:rPr lang="ru-RU" baseline="-25000" dirty="0"/>
              <a:t>2</a:t>
            </a:r>
            <a:r>
              <a:rPr lang="ru-RU" dirty="0" smtClean="0"/>
              <a:t> улетучивается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b="1" dirty="0" smtClean="0"/>
              <a:t>Хранилища: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башни: стальные, бетонные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траншеи: наземные, заглубленные </a:t>
            </a:r>
          </a:p>
          <a:p>
            <a:r>
              <a:rPr lang="ru-RU" b="1" dirty="0" smtClean="0"/>
              <a:t>Изоляция силосуемой массы: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/>
              <a:t>самоукрытие</a:t>
            </a:r>
            <a:r>
              <a:rPr lang="ru-RU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соломой, пленкой, землей, посев </a:t>
            </a:r>
            <a:r>
              <a:rPr lang="ru-RU" dirty="0" smtClean="0"/>
              <a:t>зерна.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830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4. Химический состав, питательность силоса и его использование при кормлении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4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5FD239D-3AEA-11D8-CB9B-C692947F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Преимущества заготовки и использования силосованного корма</a:t>
            </a:r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Питательность силоса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body" sz="quarter" idx="15"/>
          </p:nvPr>
        </p:nvSpPr>
        <p:spPr>
          <a:xfrm>
            <a:off x="501445" y="1297858"/>
            <a:ext cx="10695960" cy="49407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Питательность 1 кг силоса: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ОКЕ – 0,24, ЭКЕ - 0,27, ОЭ – 2,7 МДж,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СВ – 0,25 кг,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СП – 25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ПП – 14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СЖ – до 7-10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БЭВ – 119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Сахар – 13 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Са</a:t>
            </a:r>
            <a:r>
              <a:rPr lang="ru-RU" dirty="0" smtClean="0"/>
              <a:t> – 1,4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 – 0,4 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Каротин – 16 мг.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Переваримость питательных веществ</a:t>
            </a:r>
            <a:r>
              <a:rPr lang="ru-RU" dirty="0" smtClean="0"/>
              <a:t> 60–70%.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Использование: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взрослый</a:t>
            </a:r>
            <a:r>
              <a:rPr lang="ru-RU" dirty="0"/>
              <a:t> </a:t>
            </a:r>
            <a:r>
              <a:rPr lang="ru-RU" dirty="0" smtClean="0"/>
              <a:t>скот – 12-25 кг,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молодняк КРС – 5-15 кг,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овцы – 2-3 кг,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свиньи (</a:t>
            </a:r>
            <a:r>
              <a:rPr lang="ru-RU" dirty="0" err="1" smtClean="0"/>
              <a:t>комбисилос</a:t>
            </a:r>
            <a:r>
              <a:rPr lang="ru-RU" dirty="0" smtClean="0"/>
              <a:t>) – 2-6 кг.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4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Комбинированный силос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27703" y="1619211"/>
            <a:ext cx="11341510" cy="43165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Сырьё: </a:t>
            </a:r>
            <a:r>
              <a:rPr lang="ru-RU" dirty="0"/>
              <a:t>початки кукурузы, морковь, свекла, картофель, бахчевые, дробленое зерно и </a:t>
            </a:r>
            <a:r>
              <a:rPr lang="ru-RU" dirty="0" err="1"/>
              <a:t>зерноотходы</a:t>
            </a:r>
            <a:r>
              <a:rPr lang="ru-RU" dirty="0"/>
              <a:t> и </a:t>
            </a:r>
            <a:r>
              <a:rPr lang="ru-RU" dirty="0" smtClean="0"/>
              <a:t>т.д.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состав комбинированного силоса должно входить не менее 2-3 </a:t>
            </a:r>
            <a:r>
              <a:rPr lang="ru-RU" dirty="0" smtClean="0"/>
              <a:t>компонентов.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Такой </a:t>
            </a:r>
            <a:r>
              <a:rPr lang="ru-RU" dirty="0"/>
              <a:t>силос более богат протеином, углеводами, каротином и содержит меньше клетчатки</a:t>
            </a:r>
            <a:r>
              <a:rPr lang="ru-RU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Корнеплоды, картофель, тыкву, кабачки, зеленую массу измельчают до частиц длиной 1-2 см, для птиц – около 0,5 см, а зерновые корма до состояния дерти.</a:t>
            </a:r>
          </a:p>
        </p:txBody>
      </p:sp>
    </p:spTree>
    <p:extLst>
      <p:ext uri="{BB962C8B-B14F-4D97-AF65-F5344CB8AC3E}">
        <p14:creationId xmlns:p14="http://schemas.microsoft.com/office/powerpoint/2010/main" val="172718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5. Химический состав, питательность сенажа и его использование при кормлении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4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Сенаж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01445" y="1619211"/>
            <a:ext cx="10695960" cy="43165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Это корм, получаемый из трав, провяленных до влажности 45–55%, убираемых в ранние фазы вегетации.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Консервация происходит за счет физиологической сухости среды («голодного обмена» растительной клетки).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Характеризуется невысокой кислотностью, хорошими вкусовыми качествами и диетическими свойствами.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Отличается хорошей </a:t>
            </a:r>
            <a:r>
              <a:rPr lang="ru-RU" dirty="0" err="1" smtClean="0"/>
              <a:t>поедаемостью</a:t>
            </a:r>
            <a:r>
              <a:rPr lang="ru-RU" dirty="0" smtClean="0"/>
              <a:t>, усвояемостью и высокой питательностью.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9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Технология приготовления сенажа</a:t>
            </a:r>
            <a:endParaRPr lang="ru-RU"/>
          </a:p>
        </p:txBody>
      </p:sp>
      <p:graphicFrame>
        <p:nvGraphicFramePr>
          <p:cNvPr id="4" name="Рисунок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552664299"/>
              </p:ext>
            </p:extLst>
          </p:nvPr>
        </p:nvGraphicFramePr>
        <p:xfrm>
          <a:off x="604684" y="1386348"/>
          <a:ext cx="11061289" cy="426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069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Питательность сенажа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5"/>
          </p:nvPr>
        </p:nvSpPr>
        <p:spPr>
          <a:xfrm>
            <a:off x="412955" y="1297858"/>
            <a:ext cx="11430000" cy="463787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Питательность 1 кг корма: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ОКЕ 0,30-0,4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ЭКЕ 0,35-0,45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ОЭ 3,5-4,5 МДж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ПП 35-60 г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Кар 30-50 мг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Переваримость ПВ: 60–70%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Использование: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взрослый скот – 15-30 кг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молодняк КРС – 6-12 кг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овцематки – 3-4 кг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молодняк овец – 1-2 кг.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04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Силос</a:t>
            </a:r>
            <a:endParaRPr lang="ru-RU" dirty="0"/>
          </a:p>
        </p:txBody>
      </p:sp>
      <p:pic>
        <p:nvPicPr>
          <p:cNvPr id="1026" name="Picture 2" descr="Chopping Silage for Cattle Feed.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17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Корм, приготовленный из свежескошенной или подвяленной зелёной массы, законсервированной в анаэробных условиях органическими кислотами, образующимися в результате жизнедеятельности молочнокислых бактерий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17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История развития технологии силосования кормов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12955" y="1619210"/>
            <a:ext cx="11253019" cy="45456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Впервые случайно </a:t>
            </a:r>
            <a:r>
              <a:rPr lang="ru-RU" dirty="0" smtClean="0"/>
              <a:t>получен или в Швеции – Финляндии, или в </a:t>
            </a:r>
            <a:r>
              <a:rPr lang="ru-RU" dirty="0" err="1" smtClean="0"/>
              <a:t>Северо</a:t>
            </a:r>
            <a:r>
              <a:rPr lang="ru-RU" dirty="0" smtClean="0"/>
              <a:t>–Западных районах России;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1877 </a:t>
            </a:r>
            <a:r>
              <a:rPr lang="ru-RU" dirty="0" smtClean="0"/>
              <a:t>г – француз </a:t>
            </a:r>
            <a:r>
              <a:rPr lang="ru-RU" dirty="0" err="1" smtClean="0"/>
              <a:t>Гоффар</a:t>
            </a:r>
            <a:r>
              <a:rPr lang="ru-RU" dirty="0" smtClean="0"/>
              <a:t> разработал технологию холодного силосования;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1885 </a:t>
            </a:r>
            <a:r>
              <a:rPr lang="ru-RU" dirty="0" smtClean="0"/>
              <a:t>г – англичанин Фрей разработал технологию горячего силосования (существовала до 20–х годов </a:t>
            </a:r>
            <a:r>
              <a:rPr lang="en-US" dirty="0" smtClean="0"/>
              <a:t>XX</a:t>
            </a:r>
            <a:r>
              <a:rPr lang="ru-RU" dirty="0" smtClean="0"/>
              <a:t> века, в том числе и в России);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1882 </a:t>
            </a:r>
            <a:r>
              <a:rPr lang="ru-RU" dirty="0" smtClean="0"/>
              <a:t>г – Калугин публикует первый научный труд «Силосованный корм и его хозяйственное значение». Успех силосования видит в асептическом действии молочной кислоты;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1929 </a:t>
            </a:r>
            <a:r>
              <a:rPr lang="ru-RU" dirty="0" smtClean="0"/>
              <a:t>г – Виртанен </a:t>
            </a:r>
            <a:r>
              <a:rPr lang="ru-RU" dirty="0" err="1" smtClean="0"/>
              <a:t>Арттури</a:t>
            </a:r>
            <a:r>
              <a:rPr lang="ru-RU" dirty="0" smtClean="0"/>
              <a:t> </a:t>
            </a:r>
            <a:r>
              <a:rPr lang="ru-RU" dirty="0" err="1" smtClean="0"/>
              <a:t>Илмари</a:t>
            </a:r>
            <a:r>
              <a:rPr lang="ru-RU" dirty="0" smtClean="0"/>
              <a:t> - финский биохимик создал метод консервирования зеленых кормов (видел успех силосования не в концентрации молочной кислоты, а в концентрации ионов водорода)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1937 </a:t>
            </a:r>
            <a:r>
              <a:rPr lang="ru-RU" dirty="0" smtClean="0"/>
              <a:t>г – А.А. </a:t>
            </a:r>
            <a:r>
              <a:rPr lang="ru-RU" dirty="0" err="1" smtClean="0"/>
              <a:t>Зубрилин</a:t>
            </a:r>
            <a:r>
              <a:rPr lang="ru-RU" dirty="0" smtClean="0"/>
              <a:t> впервые разрабатывает и публикует теорию силосования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6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Преимущества силосованного корма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53961" y="1619211"/>
            <a:ext cx="11356257" cy="4316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Снижение потерь питательных веществ при </a:t>
            </a:r>
            <a:r>
              <a:rPr lang="ru-RU" dirty="0" smtClean="0"/>
              <a:t>заготовке.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Относительная </a:t>
            </a:r>
            <a:r>
              <a:rPr lang="ru-RU" dirty="0"/>
              <a:t>независимость от погодных условий при заготовке.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Дешевый </a:t>
            </a:r>
            <a:r>
              <a:rPr lang="ru-RU" dirty="0"/>
              <a:t>сочный корм в зимних рационах.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Лучшее </a:t>
            </a:r>
            <a:r>
              <a:rPr lang="ru-RU" dirty="0"/>
              <a:t>использование огрубевших растений по сравнению с сеном.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/>
              <a:t>Меньший объем емкостей для заготовки: 1м</a:t>
            </a:r>
            <a:r>
              <a:rPr lang="ru-RU" baseline="30000" dirty="0"/>
              <a:t>3</a:t>
            </a:r>
            <a:r>
              <a:rPr lang="ru-RU" dirty="0"/>
              <a:t> сена – 60–70 кг; сухого вещества – 53–62 кг, 1м</a:t>
            </a:r>
            <a:r>
              <a:rPr lang="ru-RU" baseline="30000" dirty="0"/>
              <a:t>3</a:t>
            </a:r>
            <a:r>
              <a:rPr lang="ru-RU" dirty="0"/>
              <a:t> силоса – 600–700 кг, сухого вещества – </a:t>
            </a:r>
            <a:r>
              <a:rPr lang="ru-RU" dirty="0" smtClean="0"/>
              <a:t>180–250 </a:t>
            </a:r>
            <a:r>
              <a:rPr lang="ru-RU" dirty="0" smtClean="0"/>
              <a:t>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1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2. Микробиологические процессы, протекающие при силосовании</a:t>
            </a:r>
          </a:p>
        </p:txBody>
      </p:sp>
    </p:spTree>
    <p:extLst>
      <p:ext uri="{BB962C8B-B14F-4D97-AF65-F5344CB8AC3E}">
        <p14:creationId xmlns:p14="http://schemas.microsoft.com/office/powerpoint/2010/main" val="30679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Границы роста микроорганизмов в силосуемой массе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6681522"/>
              </p:ext>
            </p:extLst>
          </p:nvPr>
        </p:nvGraphicFramePr>
        <p:xfrm>
          <a:off x="449671" y="1582124"/>
          <a:ext cx="11275296" cy="355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648"/>
                <a:gridCol w="5637648"/>
              </a:tblGrid>
              <a:tr h="681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Величина </a:t>
                      </a:r>
                      <a:r>
                        <a:rPr lang="ru-RU" sz="2400" dirty="0" err="1" smtClean="0"/>
                        <a:t>рН</a:t>
                      </a:r>
                      <a:endParaRPr lang="ru-RU" sz="2400" dirty="0" smtClean="0"/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Микроорганизмы </a:t>
                      </a:r>
                    </a:p>
                  </a:txBody>
                  <a:tcPr marL="90000" marR="90000" marT="46800" marB="46800" anchor="ctr" horzOverflow="overflow"/>
                </a:tc>
              </a:tr>
              <a:tr h="603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2,5 – 3,5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Дрожжи </a:t>
                      </a:r>
                    </a:p>
                  </a:txBody>
                  <a:tcPr marL="90000" marR="90000" marT="46800" marB="46800" anchor="ctr" horzOverflow="overflow"/>
                </a:tc>
              </a:tr>
              <a:tr h="603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3,5 – 4,0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Молочнокислые бактерии</a:t>
                      </a:r>
                    </a:p>
                  </a:txBody>
                  <a:tcPr marL="90000" marR="90000" marT="46800" marB="46800" anchor="ctr" horzOverflow="overflow"/>
                </a:tc>
              </a:tr>
              <a:tr h="603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4,3 – 4,8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err="1" smtClean="0"/>
                        <a:t>Маслянокислые</a:t>
                      </a:r>
                      <a:r>
                        <a:rPr lang="ru-RU" sz="2400" dirty="0" smtClean="0"/>
                        <a:t> бактерии</a:t>
                      </a:r>
                    </a:p>
                  </a:txBody>
                  <a:tcPr marL="90000" marR="90000" marT="46800" marB="46800" anchor="ctr" horzOverflow="overflow"/>
                </a:tc>
              </a:tr>
              <a:tr h="603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smtClean="0"/>
                        <a:t>4,6 – 5,6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Коли–</a:t>
                      </a:r>
                      <a:r>
                        <a:rPr lang="ru-RU" sz="2400" dirty="0" err="1" smtClean="0"/>
                        <a:t>аэрогенес</a:t>
                      </a:r>
                      <a:endParaRPr lang="ru-RU" sz="2400" dirty="0" smtClean="0"/>
                    </a:p>
                  </a:txBody>
                  <a:tcPr marL="90000" marR="90000" marT="46800" marB="46800" anchor="ctr" horzOverflow="overflow"/>
                </a:tc>
              </a:tr>
              <a:tr h="387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2,8 – 4,2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Плесневые грибы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36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процессы </a:t>
            </a:r>
            <a:r>
              <a:rPr lang="ru-RU" dirty="0"/>
              <a:t>при </a:t>
            </a:r>
            <a:r>
              <a:rPr lang="ru-RU" dirty="0" smtClean="0"/>
              <a:t>силосовании: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77557658"/>
              </p:ext>
            </p:extLst>
          </p:nvPr>
        </p:nvGraphicFramePr>
        <p:xfrm>
          <a:off x="471948" y="1371600"/>
          <a:ext cx="11179277" cy="46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568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1528</Words>
  <Application>Microsoft Office PowerPoint</Application>
  <PresentationFormat>Произвольный</PresentationFormat>
  <Paragraphs>333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пк</cp:lastModifiedBy>
  <cp:revision>125</cp:revision>
  <dcterms:created xsi:type="dcterms:W3CDTF">2021-11-18T06:01:37Z</dcterms:created>
  <dcterms:modified xsi:type="dcterms:W3CDTF">2024-02-26T07:45:24Z</dcterms:modified>
</cp:coreProperties>
</file>