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84" r:id="rId2"/>
    <p:sldId id="285" r:id="rId3"/>
    <p:sldId id="286" r:id="rId4"/>
    <p:sldId id="366" r:id="rId5"/>
    <p:sldId id="367" r:id="rId6"/>
    <p:sldId id="368" r:id="rId7"/>
    <p:sldId id="291" r:id="rId8"/>
    <p:sldId id="369" r:id="rId9"/>
    <p:sldId id="370" r:id="rId10"/>
    <p:sldId id="371" r:id="rId11"/>
    <p:sldId id="372" r:id="rId12"/>
    <p:sldId id="374" r:id="rId13"/>
    <p:sldId id="375" r:id="rId14"/>
    <p:sldId id="373" r:id="rId15"/>
    <p:sldId id="376" r:id="rId16"/>
    <p:sldId id="319" r:id="rId17"/>
    <p:sldId id="29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  <p:sldId id="355" r:id="rId53"/>
    <p:sldId id="356" r:id="rId54"/>
    <p:sldId id="357" r:id="rId55"/>
    <p:sldId id="358" r:id="rId56"/>
    <p:sldId id="359" r:id="rId57"/>
    <p:sldId id="360" r:id="rId58"/>
    <p:sldId id="361" r:id="rId59"/>
    <p:sldId id="362" r:id="rId60"/>
    <p:sldId id="363" r:id="rId61"/>
    <p:sldId id="364" r:id="rId62"/>
    <p:sldId id="365" r:id="rId6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A2A"/>
    <a:srgbClr val="FCC133"/>
    <a:srgbClr val="EAE0B5"/>
    <a:srgbClr val="643F0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48"/>
  </p:normalViewPr>
  <p:slideViewPr>
    <p:cSldViewPr snapToGrid="0">
      <p:cViewPr varScale="1">
        <p:scale>
          <a:sx n="48" d="100"/>
          <a:sy n="48" d="100"/>
        </p:scale>
        <p:origin x="38" y="7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image" Target="../media/image13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51CF3D-2870-4E79-BEA0-F9BA71C3B4ED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83919B-A45D-40E2-ACEC-131961122150}">
      <dgm:prSet phldrT="[Текст]"/>
      <dgm:spPr/>
      <dgm:t>
        <a:bodyPr/>
        <a:lstStyle/>
        <a:p>
          <a:r>
            <a:rPr lang="ru-RU" sz="2700" dirty="0" smtClean="0"/>
            <a:t>1 несушка</a:t>
          </a:r>
          <a:endParaRPr lang="ru-RU" sz="2700" dirty="0"/>
        </a:p>
      </dgm:t>
    </dgm:pt>
    <dgm:pt modelId="{B344A31C-A729-467A-B68E-8AD2BEA9908C}" type="parTrans" cxnId="{EEFA72B4-E778-427C-8E23-24980B0C45B5}">
      <dgm:prSet/>
      <dgm:spPr/>
      <dgm:t>
        <a:bodyPr/>
        <a:lstStyle/>
        <a:p>
          <a:endParaRPr lang="ru-RU"/>
        </a:p>
      </dgm:t>
    </dgm:pt>
    <dgm:pt modelId="{A24DDE53-DF21-47A2-B590-47C1462E00E4}" type="sibTrans" cxnId="{EEFA72B4-E778-427C-8E23-24980B0C45B5}">
      <dgm:prSet/>
      <dgm:spPr/>
      <dgm:t>
        <a:bodyPr/>
        <a:lstStyle/>
        <a:p>
          <a:endParaRPr lang="ru-RU"/>
        </a:p>
      </dgm:t>
    </dgm:pt>
    <dgm:pt modelId="{99B73656-69F9-4064-AAD8-3FB27296BB2E}">
      <dgm:prSet phldrT="[Текст]" custT="1"/>
      <dgm:spPr/>
      <dgm:t>
        <a:bodyPr/>
        <a:lstStyle/>
        <a:p>
          <a:r>
            <a:rPr lang="ru-RU" sz="1600" b="1" dirty="0" smtClean="0"/>
            <a:t>220 яиц:</a:t>
          </a:r>
          <a:r>
            <a:rPr lang="ru-RU" sz="1600" dirty="0" smtClean="0"/>
            <a:t> 3200 г СВ, 500 г </a:t>
          </a:r>
          <a:r>
            <a:rPr lang="ru-RU" sz="1600" dirty="0" err="1" smtClean="0"/>
            <a:t>Са</a:t>
          </a:r>
          <a:endParaRPr lang="ru-RU" sz="1600" dirty="0"/>
        </a:p>
      </dgm:t>
    </dgm:pt>
    <dgm:pt modelId="{7323946F-1D4C-46D0-8A90-22E9D6242250}" type="parTrans" cxnId="{55304371-EDB2-446F-9E62-BAC542A82283}">
      <dgm:prSet/>
      <dgm:spPr/>
      <dgm:t>
        <a:bodyPr/>
        <a:lstStyle/>
        <a:p>
          <a:endParaRPr lang="ru-RU"/>
        </a:p>
      </dgm:t>
    </dgm:pt>
    <dgm:pt modelId="{E7C5D19A-8C70-4384-AC56-A0286CFFEA59}" type="sibTrans" cxnId="{55304371-EDB2-446F-9E62-BAC542A82283}">
      <dgm:prSet/>
      <dgm:spPr/>
      <dgm:t>
        <a:bodyPr/>
        <a:lstStyle/>
        <a:p>
          <a:endParaRPr lang="ru-RU"/>
        </a:p>
      </dgm:t>
    </dgm:pt>
    <dgm:pt modelId="{432B0075-FECC-45A2-80DA-6901E62DAA91}">
      <dgm:prSet phldrT="[Текст]" custT="1"/>
      <dgm:spPr/>
      <dgm:t>
        <a:bodyPr/>
        <a:lstStyle/>
        <a:p>
          <a:r>
            <a:rPr lang="ru-RU" sz="1600" b="1" dirty="0" smtClean="0"/>
            <a:t>тушка:</a:t>
          </a:r>
          <a:r>
            <a:rPr lang="ru-RU" sz="1600" dirty="0" smtClean="0"/>
            <a:t> 457 г СВ, 21 г </a:t>
          </a:r>
          <a:r>
            <a:rPr lang="ru-RU" sz="1600" dirty="0" err="1" smtClean="0"/>
            <a:t>Са</a:t>
          </a:r>
          <a:endParaRPr lang="ru-RU" sz="1600" dirty="0"/>
        </a:p>
      </dgm:t>
    </dgm:pt>
    <dgm:pt modelId="{75A53A30-57B0-4422-8D33-1B17E26C85AA}" type="parTrans" cxnId="{4CB6948D-ACA3-44E2-86C5-176A1D0EC539}">
      <dgm:prSet/>
      <dgm:spPr/>
      <dgm:t>
        <a:bodyPr/>
        <a:lstStyle/>
        <a:p>
          <a:endParaRPr lang="ru-RU"/>
        </a:p>
      </dgm:t>
    </dgm:pt>
    <dgm:pt modelId="{94001707-9627-456E-B103-B03CA9676BAB}" type="sibTrans" cxnId="{4CB6948D-ACA3-44E2-86C5-176A1D0EC539}">
      <dgm:prSet/>
      <dgm:spPr/>
      <dgm:t>
        <a:bodyPr/>
        <a:lstStyle/>
        <a:p>
          <a:endParaRPr lang="ru-RU"/>
        </a:p>
      </dgm:t>
    </dgm:pt>
    <dgm:pt modelId="{B633505D-4709-4D07-9366-2E5F1A0B4C56}" type="pres">
      <dgm:prSet presAssocID="{AB51CF3D-2870-4E79-BEA0-F9BA71C3B4E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50376E36-4AA9-4385-ADBF-CAF461C64416}" type="pres">
      <dgm:prSet presAssocID="{7383919B-A45D-40E2-ACEC-131961122150}" presName="composite" presStyleCnt="0">
        <dgm:presLayoutVars>
          <dgm:chMax/>
          <dgm:chPref/>
        </dgm:presLayoutVars>
      </dgm:prSet>
      <dgm:spPr/>
    </dgm:pt>
    <dgm:pt modelId="{28221ED5-E5CF-45CD-BF83-0F39DC9D4CD9}" type="pres">
      <dgm:prSet presAssocID="{7383919B-A45D-40E2-ACEC-131961122150}" presName="Image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2A173416-F269-4F64-9EB8-CB5153630D10}" type="pres">
      <dgm:prSet presAssocID="{7383919B-A45D-40E2-ACEC-131961122150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D63159-9BE1-4734-93BB-BF182112C687}" type="pres">
      <dgm:prSet presAssocID="{7383919B-A45D-40E2-ACEC-131961122150}" presName="tlFrame" presStyleLbl="node1" presStyleIdx="0" presStyleCnt="4"/>
      <dgm:spPr/>
    </dgm:pt>
    <dgm:pt modelId="{1D5673C7-7DC2-4CC7-BA19-FADF2272CD3E}" type="pres">
      <dgm:prSet presAssocID="{7383919B-A45D-40E2-ACEC-131961122150}" presName="trFrame" presStyleLbl="node1" presStyleIdx="1" presStyleCnt="4"/>
      <dgm:spPr/>
    </dgm:pt>
    <dgm:pt modelId="{D983A2D5-0BB0-4DA5-83BD-C24CB97B60C3}" type="pres">
      <dgm:prSet presAssocID="{7383919B-A45D-40E2-ACEC-131961122150}" presName="blFrame" presStyleLbl="node1" presStyleIdx="2" presStyleCnt="4"/>
      <dgm:spPr/>
    </dgm:pt>
    <dgm:pt modelId="{493E667C-3DAB-4224-92F5-9615CDF6FBC1}" type="pres">
      <dgm:prSet presAssocID="{7383919B-A45D-40E2-ACEC-131961122150}" presName="brFrame" presStyleLbl="node1" presStyleIdx="3" presStyleCnt="4"/>
      <dgm:spPr/>
    </dgm:pt>
  </dgm:ptLst>
  <dgm:cxnLst>
    <dgm:cxn modelId="{67EC0716-1527-425D-AA84-1E00409A513B}" type="presOf" srcId="{432B0075-FECC-45A2-80DA-6901E62DAA91}" destId="{2A173416-F269-4F64-9EB8-CB5153630D10}" srcOrd="0" destOrd="2" presId="urn:microsoft.com/office/officeart/2009/3/layout/FramedTextPicture"/>
    <dgm:cxn modelId="{EEFA72B4-E778-427C-8E23-24980B0C45B5}" srcId="{AB51CF3D-2870-4E79-BEA0-F9BA71C3B4ED}" destId="{7383919B-A45D-40E2-ACEC-131961122150}" srcOrd="0" destOrd="0" parTransId="{B344A31C-A729-467A-B68E-8AD2BEA9908C}" sibTransId="{A24DDE53-DF21-47A2-B590-47C1462E00E4}"/>
    <dgm:cxn modelId="{55304371-EDB2-446F-9E62-BAC542A82283}" srcId="{7383919B-A45D-40E2-ACEC-131961122150}" destId="{99B73656-69F9-4064-AAD8-3FB27296BB2E}" srcOrd="0" destOrd="0" parTransId="{7323946F-1D4C-46D0-8A90-22E9D6242250}" sibTransId="{E7C5D19A-8C70-4384-AC56-A0286CFFEA59}"/>
    <dgm:cxn modelId="{EC080101-C4E1-44E2-890A-8E69A59CD44D}" type="presOf" srcId="{7383919B-A45D-40E2-ACEC-131961122150}" destId="{2A173416-F269-4F64-9EB8-CB5153630D10}" srcOrd="0" destOrd="0" presId="urn:microsoft.com/office/officeart/2009/3/layout/FramedTextPicture"/>
    <dgm:cxn modelId="{F782434F-8460-4E77-BB87-0E5CC4D4AC56}" type="presOf" srcId="{99B73656-69F9-4064-AAD8-3FB27296BB2E}" destId="{2A173416-F269-4F64-9EB8-CB5153630D10}" srcOrd="0" destOrd="1" presId="urn:microsoft.com/office/officeart/2009/3/layout/FramedTextPicture"/>
    <dgm:cxn modelId="{4CB6948D-ACA3-44E2-86C5-176A1D0EC539}" srcId="{7383919B-A45D-40E2-ACEC-131961122150}" destId="{432B0075-FECC-45A2-80DA-6901E62DAA91}" srcOrd="1" destOrd="0" parTransId="{75A53A30-57B0-4422-8D33-1B17E26C85AA}" sibTransId="{94001707-9627-456E-B103-B03CA9676BAB}"/>
    <dgm:cxn modelId="{08C93165-AB46-4ABE-8495-3494EF4507D1}" type="presOf" srcId="{AB51CF3D-2870-4E79-BEA0-F9BA71C3B4ED}" destId="{B633505D-4709-4D07-9366-2E5F1A0B4C56}" srcOrd="0" destOrd="0" presId="urn:microsoft.com/office/officeart/2009/3/layout/FramedTextPicture"/>
    <dgm:cxn modelId="{6D288991-01DB-42F5-9792-504C6075E237}" type="presParOf" srcId="{B633505D-4709-4D07-9366-2E5F1A0B4C56}" destId="{50376E36-4AA9-4385-ADBF-CAF461C64416}" srcOrd="0" destOrd="0" presId="urn:microsoft.com/office/officeart/2009/3/layout/FramedTextPicture"/>
    <dgm:cxn modelId="{0A670D81-11B3-4CB8-B1DD-C7A742279F6C}" type="presParOf" srcId="{50376E36-4AA9-4385-ADBF-CAF461C64416}" destId="{28221ED5-E5CF-45CD-BF83-0F39DC9D4CD9}" srcOrd="0" destOrd="0" presId="urn:microsoft.com/office/officeart/2009/3/layout/FramedTextPicture"/>
    <dgm:cxn modelId="{105B4399-896D-4753-906C-FBA9E8C6FFC9}" type="presParOf" srcId="{50376E36-4AA9-4385-ADBF-CAF461C64416}" destId="{2A173416-F269-4F64-9EB8-CB5153630D10}" srcOrd="1" destOrd="0" presId="urn:microsoft.com/office/officeart/2009/3/layout/FramedTextPicture"/>
    <dgm:cxn modelId="{278B055B-A0A7-4AC4-8BC0-363CF77F211F}" type="presParOf" srcId="{50376E36-4AA9-4385-ADBF-CAF461C64416}" destId="{BAD63159-9BE1-4734-93BB-BF182112C687}" srcOrd="2" destOrd="0" presId="urn:microsoft.com/office/officeart/2009/3/layout/FramedTextPicture"/>
    <dgm:cxn modelId="{74A87373-0DBF-4E54-A60B-48468F1D3015}" type="presParOf" srcId="{50376E36-4AA9-4385-ADBF-CAF461C64416}" destId="{1D5673C7-7DC2-4CC7-BA19-FADF2272CD3E}" srcOrd="3" destOrd="0" presId="urn:microsoft.com/office/officeart/2009/3/layout/FramedTextPicture"/>
    <dgm:cxn modelId="{CB883DF4-225B-41FB-8444-CE68E36D1F35}" type="presParOf" srcId="{50376E36-4AA9-4385-ADBF-CAF461C64416}" destId="{D983A2D5-0BB0-4DA5-83BD-C24CB97B60C3}" srcOrd="4" destOrd="0" presId="urn:microsoft.com/office/officeart/2009/3/layout/FramedTextPicture"/>
    <dgm:cxn modelId="{65036843-759D-41B2-8DCC-F56B76DCFEB8}" type="presParOf" srcId="{50376E36-4AA9-4385-ADBF-CAF461C64416}" destId="{493E667C-3DAB-4224-92F5-9615CDF6FBC1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AD819C6-AE4C-4210-929A-65CE479D5467}" type="doc">
      <dgm:prSet loTypeId="urn:microsoft.com/office/officeart/2005/8/layout/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069F4C0-6EF9-4585-A99B-9001D50AB83F}">
      <dgm:prSet phldrT="[Текст]"/>
      <dgm:spPr/>
      <dgm:t>
        <a:bodyPr/>
        <a:lstStyle/>
        <a:p>
          <a:r>
            <a:rPr lang="ru-RU" dirty="0" smtClean="0"/>
            <a:t>Недостаточный уровень кормления, низкое качество протеина</a:t>
          </a:r>
          <a:endParaRPr lang="ru-RU" dirty="0"/>
        </a:p>
      </dgm:t>
    </dgm:pt>
    <dgm:pt modelId="{67D576E9-3F6F-4DB9-B97C-AA0C88DD542F}" type="parTrans" cxnId="{76C5CBED-F29E-430E-805A-4DC9C20870D0}">
      <dgm:prSet/>
      <dgm:spPr/>
      <dgm:t>
        <a:bodyPr/>
        <a:lstStyle/>
        <a:p>
          <a:endParaRPr lang="ru-RU"/>
        </a:p>
      </dgm:t>
    </dgm:pt>
    <dgm:pt modelId="{C1BE1725-596F-430F-83AF-404D793D8A2E}" type="sibTrans" cxnId="{76C5CBED-F29E-430E-805A-4DC9C20870D0}">
      <dgm:prSet/>
      <dgm:spPr/>
      <dgm:t>
        <a:bodyPr/>
        <a:lstStyle/>
        <a:p>
          <a:endParaRPr lang="ru-RU"/>
        </a:p>
      </dgm:t>
    </dgm:pt>
    <dgm:pt modelId="{79D55918-D0C8-4613-B80A-8E1883A16571}">
      <dgm:prSet phldrT="[Текст]"/>
      <dgm:spPr/>
      <dgm:t>
        <a:bodyPr/>
        <a:lstStyle/>
        <a:p>
          <a:r>
            <a:rPr lang="ru-RU" dirty="0" smtClean="0"/>
            <a:t>Патологические изменения в развитии эмбриона</a:t>
          </a:r>
          <a:endParaRPr lang="ru-RU" dirty="0"/>
        </a:p>
      </dgm:t>
    </dgm:pt>
    <dgm:pt modelId="{1DDE94E0-A127-411D-8433-29E06D77A208}" type="parTrans" cxnId="{9B0B25F4-F862-4915-A8D0-E6C527520040}">
      <dgm:prSet/>
      <dgm:spPr/>
      <dgm:t>
        <a:bodyPr/>
        <a:lstStyle/>
        <a:p>
          <a:endParaRPr lang="ru-RU"/>
        </a:p>
      </dgm:t>
    </dgm:pt>
    <dgm:pt modelId="{04F1DF31-21D3-4ECF-B93E-B2DE56A49928}" type="sibTrans" cxnId="{9B0B25F4-F862-4915-A8D0-E6C527520040}">
      <dgm:prSet/>
      <dgm:spPr/>
      <dgm:t>
        <a:bodyPr/>
        <a:lstStyle/>
        <a:p>
          <a:endParaRPr lang="ru-RU"/>
        </a:p>
      </dgm:t>
    </dgm:pt>
    <dgm:pt modelId="{E3B82C28-9D5E-4590-9ADC-B18B664247F0}" type="pres">
      <dgm:prSet presAssocID="{BAD819C6-AE4C-4210-929A-65CE479D546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91613A-7782-4648-9435-3CE17E4FCC60}" type="pres">
      <dgm:prSet presAssocID="{A069F4C0-6EF9-4585-A99B-9001D50AB83F}" presName="node" presStyleLbl="node1" presStyleIdx="0" presStyleCnt="2" custScaleX="453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BDF84-73B0-49CE-B28E-389027430AEF}" type="pres">
      <dgm:prSet presAssocID="{C1BE1725-596F-430F-83AF-404D793D8A2E}" presName="sibTrans" presStyleLbl="sibTrans2D1" presStyleIdx="0" presStyleCnt="1"/>
      <dgm:spPr/>
      <dgm:t>
        <a:bodyPr/>
        <a:lstStyle/>
        <a:p>
          <a:endParaRPr lang="ru-RU"/>
        </a:p>
      </dgm:t>
    </dgm:pt>
    <dgm:pt modelId="{D54D0A8F-27BF-4976-A786-9A4735DBEF4B}" type="pres">
      <dgm:prSet presAssocID="{C1BE1725-596F-430F-83AF-404D793D8A2E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49BCDBC5-E0D1-40F4-B78A-6B49EF6EF39D}" type="pres">
      <dgm:prSet presAssocID="{79D55918-D0C8-4613-B80A-8E1883A16571}" presName="node" presStyleLbl="node1" presStyleIdx="1" presStyleCnt="2" custScaleX="453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C5CBED-F29E-430E-805A-4DC9C20870D0}" srcId="{BAD819C6-AE4C-4210-929A-65CE479D5467}" destId="{A069F4C0-6EF9-4585-A99B-9001D50AB83F}" srcOrd="0" destOrd="0" parTransId="{67D576E9-3F6F-4DB9-B97C-AA0C88DD542F}" sibTransId="{C1BE1725-596F-430F-83AF-404D793D8A2E}"/>
    <dgm:cxn modelId="{10D6259D-AC1D-4AEC-815D-D7F6099FF654}" type="presOf" srcId="{C1BE1725-596F-430F-83AF-404D793D8A2E}" destId="{D54D0A8F-27BF-4976-A786-9A4735DBEF4B}" srcOrd="1" destOrd="0" presId="urn:microsoft.com/office/officeart/2005/8/layout/process5"/>
    <dgm:cxn modelId="{9B0B25F4-F862-4915-A8D0-E6C527520040}" srcId="{BAD819C6-AE4C-4210-929A-65CE479D5467}" destId="{79D55918-D0C8-4613-B80A-8E1883A16571}" srcOrd="1" destOrd="0" parTransId="{1DDE94E0-A127-411D-8433-29E06D77A208}" sibTransId="{04F1DF31-21D3-4ECF-B93E-B2DE56A49928}"/>
    <dgm:cxn modelId="{26FB8000-55EC-4C2B-BC69-3661A1DBC507}" type="presOf" srcId="{BAD819C6-AE4C-4210-929A-65CE479D5467}" destId="{E3B82C28-9D5E-4590-9ADC-B18B664247F0}" srcOrd="0" destOrd="0" presId="urn:microsoft.com/office/officeart/2005/8/layout/process5"/>
    <dgm:cxn modelId="{BA7906A7-09A2-49B3-8795-8B7AC7079A75}" type="presOf" srcId="{A069F4C0-6EF9-4585-A99B-9001D50AB83F}" destId="{2A91613A-7782-4648-9435-3CE17E4FCC60}" srcOrd="0" destOrd="0" presId="urn:microsoft.com/office/officeart/2005/8/layout/process5"/>
    <dgm:cxn modelId="{314D7295-E596-4E81-AF7C-9DBE7AB96CFB}" type="presOf" srcId="{C1BE1725-596F-430F-83AF-404D793D8A2E}" destId="{0BFBDF84-73B0-49CE-B28E-389027430AEF}" srcOrd="0" destOrd="0" presId="urn:microsoft.com/office/officeart/2005/8/layout/process5"/>
    <dgm:cxn modelId="{E1B6452B-AC73-4BED-86A0-9E66E57A95FD}" type="presOf" srcId="{79D55918-D0C8-4613-B80A-8E1883A16571}" destId="{49BCDBC5-E0D1-40F4-B78A-6B49EF6EF39D}" srcOrd="0" destOrd="0" presId="urn:microsoft.com/office/officeart/2005/8/layout/process5"/>
    <dgm:cxn modelId="{284428C6-6B75-4072-AC81-397294B392D8}" type="presParOf" srcId="{E3B82C28-9D5E-4590-9ADC-B18B664247F0}" destId="{2A91613A-7782-4648-9435-3CE17E4FCC60}" srcOrd="0" destOrd="0" presId="urn:microsoft.com/office/officeart/2005/8/layout/process5"/>
    <dgm:cxn modelId="{A49B07A8-D7A1-46CF-A1E5-8EC4E8B23F41}" type="presParOf" srcId="{E3B82C28-9D5E-4590-9ADC-B18B664247F0}" destId="{0BFBDF84-73B0-49CE-B28E-389027430AEF}" srcOrd="1" destOrd="0" presId="urn:microsoft.com/office/officeart/2005/8/layout/process5"/>
    <dgm:cxn modelId="{4E6C8F45-D6AE-4157-83CC-211F62F6BD87}" type="presParOf" srcId="{0BFBDF84-73B0-49CE-B28E-389027430AEF}" destId="{D54D0A8F-27BF-4976-A786-9A4735DBEF4B}" srcOrd="0" destOrd="0" presId="urn:microsoft.com/office/officeart/2005/8/layout/process5"/>
    <dgm:cxn modelId="{2E1C474D-5679-49AC-B685-E7E2A2047A3D}" type="presParOf" srcId="{E3B82C28-9D5E-4590-9ADC-B18B664247F0}" destId="{49BCDBC5-E0D1-40F4-B78A-6B49EF6EF39D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AD819C6-AE4C-4210-929A-65CE479D5467}" type="doc">
      <dgm:prSet loTypeId="urn:microsoft.com/office/officeart/2005/8/layout/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069F4C0-6EF9-4585-A99B-9001D50AB83F}">
      <dgm:prSet phldrT="[Текст]"/>
      <dgm:spPr/>
      <dgm:t>
        <a:bodyPr/>
        <a:lstStyle/>
        <a:p>
          <a:r>
            <a:rPr lang="ru-RU" dirty="0" smtClean="0"/>
            <a:t>Протеин только растительного происхождения</a:t>
          </a:r>
          <a:endParaRPr lang="ru-RU" dirty="0"/>
        </a:p>
      </dgm:t>
    </dgm:pt>
    <dgm:pt modelId="{67D576E9-3F6F-4DB9-B97C-AA0C88DD542F}" type="parTrans" cxnId="{76C5CBED-F29E-430E-805A-4DC9C20870D0}">
      <dgm:prSet/>
      <dgm:spPr/>
      <dgm:t>
        <a:bodyPr/>
        <a:lstStyle/>
        <a:p>
          <a:endParaRPr lang="ru-RU"/>
        </a:p>
      </dgm:t>
    </dgm:pt>
    <dgm:pt modelId="{C1BE1725-596F-430F-83AF-404D793D8A2E}" type="sibTrans" cxnId="{76C5CBED-F29E-430E-805A-4DC9C20870D0}">
      <dgm:prSet/>
      <dgm:spPr/>
      <dgm:t>
        <a:bodyPr/>
        <a:lstStyle/>
        <a:p>
          <a:endParaRPr lang="ru-RU"/>
        </a:p>
      </dgm:t>
    </dgm:pt>
    <dgm:pt modelId="{79D55918-D0C8-4613-B80A-8E1883A16571}">
      <dgm:prSet phldrT="[Текст]"/>
      <dgm:spPr/>
      <dgm:t>
        <a:bodyPr/>
        <a:lstStyle/>
        <a:p>
          <a:r>
            <a:rPr lang="ru-RU" dirty="0" smtClean="0"/>
            <a:t>Увеличение смертности эмбриона после 2 недели инкубации</a:t>
          </a:r>
          <a:endParaRPr lang="ru-RU" dirty="0"/>
        </a:p>
      </dgm:t>
    </dgm:pt>
    <dgm:pt modelId="{1DDE94E0-A127-411D-8433-29E06D77A208}" type="parTrans" cxnId="{9B0B25F4-F862-4915-A8D0-E6C527520040}">
      <dgm:prSet/>
      <dgm:spPr/>
      <dgm:t>
        <a:bodyPr/>
        <a:lstStyle/>
        <a:p>
          <a:endParaRPr lang="ru-RU"/>
        </a:p>
      </dgm:t>
    </dgm:pt>
    <dgm:pt modelId="{04F1DF31-21D3-4ECF-B93E-B2DE56A49928}" type="sibTrans" cxnId="{9B0B25F4-F862-4915-A8D0-E6C527520040}">
      <dgm:prSet/>
      <dgm:spPr/>
      <dgm:t>
        <a:bodyPr/>
        <a:lstStyle/>
        <a:p>
          <a:endParaRPr lang="ru-RU"/>
        </a:p>
      </dgm:t>
    </dgm:pt>
    <dgm:pt modelId="{E3B82C28-9D5E-4590-9ADC-B18B664247F0}" type="pres">
      <dgm:prSet presAssocID="{BAD819C6-AE4C-4210-929A-65CE479D546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91613A-7782-4648-9435-3CE17E4FCC60}" type="pres">
      <dgm:prSet presAssocID="{A069F4C0-6EF9-4585-A99B-9001D50AB83F}" presName="node" presStyleLbl="node1" presStyleIdx="0" presStyleCnt="2" custScaleX="453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BDF84-73B0-49CE-B28E-389027430AEF}" type="pres">
      <dgm:prSet presAssocID="{C1BE1725-596F-430F-83AF-404D793D8A2E}" presName="sibTrans" presStyleLbl="sibTrans2D1" presStyleIdx="0" presStyleCnt="1"/>
      <dgm:spPr/>
      <dgm:t>
        <a:bodyPr/>
        <a:lstStyle/>
        <a:p>
          <a:endParaRPr lang="ru-RU"/>
        </a:p>
      </dgm:t>
    </dgm:pt>
    <dgm:pt modelId="{D54D0A8F-27BF-4976-A786-9A4735DBEF4B}" type="pres">
      <dgm:prSet presAssocID="{C1BE1725-596F-430F-83AF-404D793D8A2E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49BCDBC5-E0D1-40F4-B78A-6B49EF6EF39D}" type="pres">
      <dgm:prSet presAssocID="{79D55918-D0C8-4613-B80A-8E1883A16571}" presName="node" presStyleLbl="node1" presStyleIdx="1" presStyleCnt="2" custScaleX="453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C5CBED-F29E-430E-805A-4DC9C20870D0}" srcId="{BAD819C6-AE4C-4210-929A-65CE479D5467}" destId="{A069F4C0-6EF9-4585-A99B-9001D50AB83F}" srcOrd="0" destOrd="0" parTransId="{67D576E9-3F6F-4DB9-B97C-AA0C88DD542F}" sibTransId="{C1BE1725-596F-430F-83AF-404D793D8A2E}"/>
    <dgm:cxn modelId="{F589705B-8B05-4C9B-A4E0-F2C01F93A045}" type="presOf" srcId="{C1BE1725-596F-430F-83AF-404D793D8A2E}" destId="{D54D0A8F-27BF-4976-A786-9A4735DBEF4B}" srcOrd="1" destOrd="0" presId="urn:microsoft.com/office/officeart/2005/8/layout/process5"/>
    <dgm:cxn modelId="{9B0B25F4-F862-4915-A8D0-E6C527520040}" srcId="{BAD819C6-AE4C-4210-929A-65CE479D5467}" destId="{79D55918-D0C8-4613-B80A-8E1883A16571}" srcOrd="1" destOrd="0" parTransId="{1DDE94E0-A127-411D-8433-29E06D77A208}" sibTransId="{04F1DF31-21D3-4ECF-B93E-B2DE56A49928}"/>
    <dgm:cxn modelId="{1C8F20DA-C2AC-4308-BAB2-ED4ADF02326A}" type="presOf" srcId="{79D55918-D0C8-4613-B80A-8E1883A16571}" destId="{49BCDBC5-E0D1-40F4-B78A-6B49EF6EF39D}" srcOrd="0" destOrd="0" presId="urn:microsoft.com/office/officeart/2005/8/layout/process5"/>
    <dgm:cxn modelId="{8987B229-C234-4C2C-8997-5DD45E2B6332}" type="presOf" srcId="{BAD819C6-AE4C-4210-929A-65CE479D5467}" destId="{E3B82C28-9D5E-4590-9ADC-B18B664247F0}" srcOrd="0" destOrd="0" presId="urn:microsoft.com/office/officeart/2005/8/layout/process5"/>
    <dgm:cxn modelId="{5F915FC0-5D5E-4BB9-8F25-4B84B7B70D1D}" type="presOf" srcId="{A069F4C0-6EF9-4585-A99B-9001D50AB83F}" destId="{2A91613A-7782-4648-9435-3CE17E4FCC60}" srcOrd="0" destOrd="0" presId="urn:microsoft.com/office/officeart/2005/8/layout/process5"/>
    <dgm:cxn modelId="{399AF226-DCBF-4B46-BD55-F962589788BE}" type="presOf" srcId="{C1BE1725-596F-430F-83AF-404D793D8A2E}" destId="{0BFBDF84-73B0-49CE-B28E-389027430AEF}" srcOrd="0" destOrd="0" presId="urn:microsoft.com/office/officeart/2005/8/layout/process5"/>
    <dgm:cxn modelId="{082CF0A0-10C5-4B53-A787-84FD13CEA4EB}" type="presParOf" srcId="{E3B82C28-9D5E-4590-9ADC-B18B664247F0}" destId="{2A91613A-7782-4648-9435-3CE17E4FCC60}" srcOrd="0" destOrd="0" presId="urn:microsoft.com/office/officeart/2005/8/layout/process5"/>
    <dgm:cxn modelId="{7501F030-A597-411C-8AC4-80AD8B72C425}" type="presParOf" srcId="{E3B82C28-9D5E-4590-9ADC-B18B664247F0}" destId="{0BFBDF84-73B0-49CE-B28E-389027430AEF}" srcOrd="1" destOrd="0" presId="urn:microsoft.com/office/officeart/2005/8/layout/process5"/>
    <dgm:cxn modelId="{D61D97B2-B91A-4163-9173-7EC512A1706B}" type="presParOf" srcId="{0BFBDF84-73B0-49CE-B28E-389027430AEF}" destId="{D54D0A8F-27BF-4976-A786-9A4735DBEF4B}" srcOrd="0" destOrd="0" presId="urn:microsoft.com/office/officeart/2005/8/layout/process5"/>
    <dgm:cxn modelId="{BDF2BE48-C4B3-46E4-8264-C52A0BCE6F6B}" type="presParOf" srcId="{E3B82C28-9D5E-4590-9ADC-B18B664247F0}" destId="{49BCDBC5-E0D1-40F4-B78A-6B49EF6EF39D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AD819C6-AE4C-4210-929A-65CE479D5467}" type="doc">
      <dgm:prSet loTypeId="urn:microsoft.com/office/officeart/2005/8/layout/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069F4C0-6EF9-4585-A99B-9001D50AB83F}">
      <dgm:prSet phldrT="[Текст]"/>
      <dgm:spPr/>
      <dgm:t>
        <a:bodyPr/>
        <a:lstStyle/>
        <a:p>
          <a:r>
            <a:rPr lang="ru-RU" dirty="0" smtClean="0"/>
            <a:t>Избыток </a:t>
          </a:r>
          <a:r>
            <a:rPr lang="ru-RU" dirty="0" err="1" smtClean="0"/>
            <a:t>Са</a:t>
          </a:r>
          <a:endParaRPr lang="ru-RU" dirty="0"/>
        </a:p>
      </dgm:t>
    </dgm:pt>
    <dgm:pt modelId="{67D576E9-3F6F-4DB9-B97C-AA0C88DD542F}" type="parTrans" cxnId="{76C5CBED-F29E-430E-805A-4DC9C20870D0}">
      <dgm:prSet/>
      <dgm:spPr/>
      <dgm:t>
        <a:bodyPr/>
        <a:lstStyle/>
        <a:p>
          <a:endParaRPr lang="ru-RU"/>
        </a:p>
      </dgm:t>
    </dgm:pt>
    <dgm:pt modelId="{C1BE1725-596F-430F-83AF-404D793D8A2E}" type="sibTrans" cxnId="{76C5CBED-F29E-430E-805A-4DC9C20870D0}">
      <dgm:prSet/>
      <dgm:spPr/>
      <dgm:t>
        <a:bodyPr/>
        <a:lstStyle/>
        <a:p>
          <a:endParaRPr lang="ru-RU"/>
        </a:p>
      </dgm:t>
    </dgm:pt>
    <dgm:pt modelId="{79D55918-D0C8-4613-B80A-8E1883A16571}">
      <dgm:prSet phldrT="[Текст]"/>
      <dgm:spPr/>
      <dgm:t>
        <a:bodyPr/>
        <a:lstStyle/>
        <a:p>
          <a:r>
            <a:rPr lang="ru-RU" dirty="0" smtClean="0"/>
            <a:t>Снижение выводимости, увеличение гибели эмбрионов в последние 3 дня инкубации</a:t>
          </a:r>
          <a:endParaRPr lang="ru-RU" dirty="0"/>
        </a:p>
      </dgm:t>
    </dgm:pt>
    <dgm:pt modelId="{1DDE94E0-A127-411D-8433-29E06D77A208}" type="parTrans" cxnId="{9B0B25F4-F862-4915-A8D0-E6C527520040}">
      <dgm:prSet/>
      <dgm:spPr/>
      <dgm:t>
        <a:bodyPr/>
        <a:lstStyle/>
        <a:p>
          <a:endParaRPr lang="ru-RU"/>
        </a:p>
      </dgm:t>
    </dgm:pt>
    <dgm:pt modelId="{04F1DF31-21D3-4ECF-B93E-B2DE56A49928}" type="sibTrans" cxnId="{9B0B25F4-F862-4915-A8D0-E6C527520040}">
      <dgm:prSet/>
      <dgm:spPr/>
      <dgm:t>
        <a:bodyPr/>
        <a:lstStyle/>
        <a:p>
          <a:endParaRPr lang="ru-RU"/>
        </a:p>
      </dgm:t>
    </dgm:pt>
    <dgm:pt modelId="{E3B82C28-9D5E-4590-9ADC-B18B664247F0}" type="pres">
      <dgm:prSet presAssocID="{BAD819C6-AE4C-4210-929A-65CE479D546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91613A-7782-4648-9435-3CE17E4FCC60}" type="pres">
      <dgm:prSet presAssocID="{A069F4C0-6EF9-4585-A99B-9001D50AB83F}" presName="node" presStyleLbl="node1" presStyleIdx="0" presStyleCnt="2" custScaleX="453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BDF84-73B0-49CE-B28E-389027430AEF}" type="pres">
      <dgm:prSet presAssocID="{C1BE1725-596F-430F-83AF-404D793D8A2E}" presName="sibTrans" presStyleLbl="sibTrans2D1" presStyleIdx="0" presStyleCnt="1"/>
      <dgm:spPr/>
      <dgm:t>
        <a:bodyPr/>
        <a:lstStyle/>
        <a:p>
          <a:endParaRPr lang="ru-RU"/>
        </a:p>
      </dgm:t>
    </dgm:pt>
    <dgm:pt modelId="{D54D0A8F-27BF-4976-A786-9A4735DBEF4B}" type="pres">
      <dgm:prSet presAssocID="{C1BE1725-596F-430F-83AF-404D793D8A2E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49BCDBC5-E0D1-40F4-B78A-6B49EF6EF39D}" type="pres">
      <dgm:prSet presAssocID="{79D55918-D0C8-4613-B80A-8E1883A16571}" presName="node" presStyleLbl="node1" presStyleIdx="1" presStyleCnt="2" custScaleX="453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C5CBED-F29E-430E-805A-4DC9C20870D0}" srcId="{BAD819C6-AE4C-4210-929A-65CE479D5467}" destId="{A069F4C0-6EF9-4585-A99B-9001D50AB83F}" srcOrd="0" destOrd="0" parTransId="{67D576E9-3F6F-4DB9-B97C-AA0C88DD542F}" sibTransId="{C1BE1725-596F-430F-83AF-404D793D8A2E}"/>
    <dgm:cxn modelId="{14B4E6C7-C609-4989-B86A-DD56EADFB147}" type="presOf" srcId="{A069F4C0-6EF9-4585-A99B-9001D50AB83F}" destId="{2A91613A-7782-4648-9435-3CE17E4FCC60}" srcOrd="0" destOrd="0" presId="urn:microsoft.com/office/officeart/2005/8/layout/process5"/>
    <dgm:cxn modelId="{9B0B25F4-F862-4915-A8D0-E6C527520040}" srcId="{BAD819C6-AE4C-4210-929A-65CE479D5467}" destId="{79D55918-D0C8-4613-B80A-8E1883A16571}" srcOrd="1" destOrd="0" parTransId="{1DDE94E0-A127-411D-8433-29E06D77A208}" sibTransId="{04F1DF31-21D3-4ECF-B93E-B2DE56A49928}"/>
    <dgm:cxn modelId="{A5DD4939-1F81-4997-B872-F4D1B1BBEA7B}" type="presOf" srcId="{BAD819C6-AE4C-4210-929A-65CE479D5467}" destId="{E3B82C28-9D5E-4590-9ADC-B18B664247F0}" srcOrd="0" destOrd="0" presId="urn:microsoft.com/office/officeart/2005/8/layout/process5"/>
    <dgm:cxn modelId="{8EB2014D-D8C4-495B-B17B-3BEE43B56ACA}" type="presOf" srcId="{79D55918-D0C8-4613-B80A-8E1883A16571}" destId="{49BCDBC5-E0D1-40F4-B78A-6B49EF6EF39D}" srcOrd="0" destOrd="0" presId="urn:microsoft.com/office/officeart/2005/8/layout/process5"/>
    <dgm:cxn modelId="{93DE7DAE-7962-4377-9326-FF8304D6DC3F}" type="presOf" srcId="{C1BE1725-596F-430F-83AF-404D793D8A2E}" destId="{0BFBDF84-73B0-49CE-B28E-389027430AEF}" srcOrd="0" destOrd="0" presId="urn:microsoft.com/office/officeart/2005/8/layout/process5"/>
    <dgm:cxn modelId="{9D11894F-021A-45CD-B286-10384DF36152}" type="presOf" srcId="{C1BE1725-596F-430F-83AF-404D793D8A2E}" destId="{D54D0A8F-27BF-4976-A786-9A4735DBEF4B}" srcOrd="1" destOrd="0" presId="urn:microsoft.com/office/officeart/2005/8/layout/process5"/>
    <dgm:cxn modelId="{02F343EC-186E-4AE4-9216-AD968BD4AB29}" type="presParOf" srcId="{E3B82C28-9D5E-4590-9ADC-B18B664247F0}" destId="{2A91613A-7782-4648-9435-3CE17E4FCC60}" srcOrd="0" destOrd="0" presId="urn:microsoft.com/office/officeart/2005/8/layout/process5"/>
    <dgm:cxn modelId="{5821DCFD-D59D-41CD-B1EE-7A88CA01E18D}" type="presParOf" srcId="{E3B82C28-9D5E-4590-9ADC-B18B664247F0}" destId="{0BFBDF84-73B0-49CE-B28E-389027430AEF}" srcOrd="1" destOrd="0" presId="urn:microsoft.com/office/officeart/2005/8/layout/process5"/>
    <dgm:cxn modelId="{8882F9A9-B935-4353-B3D4-64CA466148F7}" type="presParOf" srcId="{0BFBDF84-73B0-49CE-B28E-389027430AEF}" destId="{D54D0A8F-27BF-4976-A786-9A4735DBEF4B}" srcOrd="0" destOrd="0" presId="urn:microsoft.com/office/officeart/2005/8/layout/process5"/>
    <dgm:cxn modelId="{46A50CC4-E2A1-494F-BF86-02610933DEF2}" type="presParOf" srcId="{E3B82C28-9D5E-4590-9ADC-B18B664247F0}" destId="{49BCDBC5-E0D1-40F4-B78A-6B49EF6EF39D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AD819C6-AE4C-4210-929A-65CE479D5467}" type="doc">
      <dgm:prSet loTypeId="urn:microsoft.com/office/officeart/2005/8/layout/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069F4C0-6EF9-4585-A99B-9001D50AB83F}">
      <dgm:prSet phldrT="[Текст]"/>
      <dgm:spPr/>
      <dgm:t>
        <a:bodyPr/>
        <a:lstStyle/>
        <a:p>
          <a:r>
            <a:rPr lang="ru-RU" dirty="0" smtClean="0"/>
            <a:t>Избыток </a:t>
          </a:r>
          <a:r>
            <a:rPr lang="en-US" dirty="0" err="1" smtClean="0"/>
            <a:t>Mn</a:t>
          </a:r>
          <a:endParaRPr lang="ru-RU" dirty="0"/>
        </a:p>
      </dgm:t>
    </dgm:pt>
    <dgm:pt modelId="{67D576E9-3F6F-4DB9-B97C-AA0C88DD542F}" type="parTrans" cxnId="{76C5CBED-F29E-430E-805A-4DC9C20870D0}">
      <dgm:prSet/>
      <dgm:spPr/>
      <dgm:t>
        <a:bodyPr/>
        <a:lstStyle/>
        <a:p>
          <a:endParaRPr lang="ru-RU"/>
        </a:p>
      </dgm:t>
    </dgm:pt>
    <dgm:pt modelId="{C1BE1725-596F-430F-83AF-404D793D8A2E}" type="sibTrans" cxnId="{76C5CBED-F29E-430E-805A-4DC9C20870D0}">
      <dgm:prSet/>
      <dgm:spPr/>
      <dgm:t>
        <a:bodyPr/>
        <a:lstStyle/>
        <a:p>
          <a:endParaRPr lang="ru-RU"/>
        </a:p>
      </dgm:t>
    </dgm:pt>
    <dgm:pt modelId="{79D55918-D0C8-4613-B80A-8E1883A16571}">
      <dgm:prSet phldrT="[Текст]"/>
      <dgm:spPr/>
      <dgm:t>
        <a:bodyPr/>
        <a:lstStyle/>
        <a:p>
          <a:r>
            <a:rPr lang="ru-RU" dirty="0" smtClean="0"/>
            <a:t>Снижение выводимости, конечности цыплят укороченные и </a:t>
          </a:r>
          <a:r>
            <a:rPr lang="ru-RU" dirty="0" err="1" smtClean="0"/>
            <a:t>икривленные</a:t>
          </a:r>
          <a:endParaRPr lang="ru-RU" dirty="0"/>
        </a:p>
      </dgm:t>
    </dgm:pt>
    <dgm:pt modelId="{1DDE94E0-A127-411D-8433-29E06D77A208}" type="parTrans" cxnId="{9B0B25F4-F862-4915-A8D0-E6C527520040}">
      <dgm:prSet/>
      <dgm:spPr/>
      <dgm:t>
        <a:bodyPr/>
        <a:lstStyle/>
        <a:p>
          <a:endParaRPr lang="ru-RU"/>
        </a:p>
      </dgm:t>
    </dgm:pt>
    <dgm:pt modelId="{04F1DF31-21D3-4ECF-B93E-B2DE56A49928}" type="sibTrans" cxnId="{9B0B25F4-F862-4915-A8D0-E6C527520040}">
      <dgm:prSet/>
      <dgm:spPr/>
      <dgm:t>
        <a:bodyPr/>
        <a:lstStyle/>
        <a:p>
          <a:endParaRPr lang="ru-RU"/>
        </a:p>
      </dgm:t>
    </dgm:pt>
    <dgm:pt modelId="{E3B82C28-9D5E-4590-9ADC-B18B664247F0}" type="pres">
      <dgm:prSet presAssocID="{BAD819C6-AE4C-4210-929A-65CE479D546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91613A-7782-4648-9435-3CE17E4FCC60}" type="pres">
      <dgm:prSet presAssocID="{A069F4C0-6EF9-4585-A99B-9001D50AB83F}" presName="node" presStyleLbl="node1" presStyleIdx="0" presStyleCnt="2" custScaleX="453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BDF84-73B0-49CE-B28E-389027430AEF}" type="pres">
      <dgm:prSet presAssocID="{C1BE1725-596F-430F-83AF-404D793D8A2E}" presName="sibTrans" presStyleLbl="sibTrans2D1" presStyleIdx="0" presStyleCnt="1"/>
      <dgm:spPr/>
      <dgm:t>
        <a:bodyPr/>
        <a:lstStyle/>
        <a:p>
          <a:endParaRPr lang="ru-RU"/>
        </a:p>
      </dgm:t>
    </dgm:pt>
    <dgm:pt modelId="{D54D0A8F-27BF-4976-A786-9A4735DBEF4B}" type="pres">
      <dgm:prSet presAssocID="{C1BE1725-596F-430F-83AF-404D793D8A2E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49BCDBC5-E0D1-40F4-B78A-6B49EF6EF39D}" type="pres">
      <dgm:prSet presAssocID="{79D55918-D0C8-4613-B80A-8E1883A16571}" presName="node" presStyleLbl="node1" presStyleIdx="1" presStyleCnt="2" custScaleX="453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C5CBED-F29E-430E-805A-4DC9C20870D0}" srcId="{BAD819C6-AE4C-4210-929A-65CE479D5467}" destId="{A069F4C0-6EF9-4585-A99B-9001D50AB83F}" srcOrd="0" destOrd="0" parTransId="{67D576E9-3F6F-4DB9-B97C-AA0C88DD542F}" sibTransId="{C1BE1725-596F-430F-83AF-404D793D8A2E}"/>
    <dgm:cxn modelId="{E9434508-F08F-4F1B-AA8B-8D2104826962}" type="presOf" srcId="{C1BE1725-596F-430F-83AF-404D793D8A2E}" destId="{D54D0A8F-27BF-4976-A786-9A4735DBEF4B}" srcOrd="1" destOrd="0" presId="urn:microsoft.com/office/officeart/2005/8/layout/process5"/>
    <dgm:cxn modelId="{DB10C296-C972-4F07-B28B-B003E94C05B5}" type="presOf" srcId="{BAD819C6-AE4C-4210-929A-65CE479D5467}" destId="{E3B82C28-9D5E-4590-9ADC-B18B664247F0}" srcOrd="0" destOrd="0" presId="urn:microsoft.com/office/officeart/2005/8/layout/process5"/>
    <dgm:cxn modelId="{9B0B25F4-F862-4915-A8D0-E6C527520040}" srcId="{BAD819C6-AE4C-4210-929A-65CE479D5467}" destId="{79D55918-D0C8-4613-B80A-8E1883A16571}" srcOrd="1" destOrd="0" parTransId="{1DDE94E0-A127-411D-8433-29E06D77A208}" sibTransId="{04F1DF31-21D3-4ECF-B93E-B2DE56A49928}"/>
    <dgm:cxn modelId="{A2EA0A12-348D-4203-A0E4-9E3D00C843AE}" type="presOf" srcId="{A069F4C0-6EF9-4585-A99B-9001D50AB83F}" destId="{2A91613A-7782-4648-9435-3CE17E4FCC60}" srcOrd="0" destOrd="0" presId="urn:microsoft.com/office/officeart/2005/8/layout/process5"/>
    <dgm:cxn modelId="{DCD57511-B835-4FE4-9394-1EF8E9F251CD}" type="presOf" srcId="{C1BE1725-596F-430F-83AF-404D793D8A2E}" destId="{0BFBDF84-73B0-49CE-B28E-389027430AEF}" srcOrd="0" destOrd="0" presId="urn:microsoft.com/office/officeart/2005/8/layout/process5"/>
    <dgm:cxn modelId="{E1248606-2FB1-4F9B-BE82-81672A9F075F}" type="presOf" srcId="{79D55918-D0C8-4613-B80A-8E1883A16571}" destId="{49BCDBC5-E0D1-40F4-B78A-6B49EF6EF39D}" srcOrd="0" destOrd="0" presId="urn:microsoft.com/office/officeart/2005/8/layout/process5"/>
    <dgm:cxn modelId="{F7D4C7CC-1717-41DC-B258-CC1205EEBF50}" type="presParOf" srcId="{E3B82C28-9D5E-4590-9ADC-B18B664247F0}" destId="{2A91613A-7782-4648-9435-3CE17E4FCC60}" srcOrd="0" destOrd="0" presId="urn:microsoft.com/office/officeart/2005/8/layout/process5"/>
    <dgm:cxn modelId="{DE8B133B-A2DA-4474-9290-8871C4935B95}" type="presParOf" srcId="{E3B82C28-9D5E-4590-9ADC-B18B664247F0}" destId="{0BFBDF84-73B0-49CE-B28E-389027430AEF}" srcOrd="1" destOrd="0" presId="urn:microsoft.com/office/officeart/2005/8/layout/process5"/>
    <dgm:cxn modelId="{306F7E6F-3290-4C8B-8B29-9666B6C45DCE}" type="presParOf" srcId="{0BFBDF84-73B0-49CE-B28E-389027430AEF}" destId="{D54D0A8F-27BF-4976-A786-9A4735DBEF4B}" srcOrd="0" destOrd="0" presId="urn:microsoft.com/office/officeart/2005/8/layout/process5"/>
    <dgm:cxn modelId="{FD1F3606-BD5E-43A8-91BF-0487BEE83FB9}" type="presParOf" srcId="{E3B82C28-9D5E-4590-9ADC-B18B664247F0}" destId="{49BCDBC5-E0D1-40F4-B78A-6B49EF6EF39D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AD819C6-AE4C-4210-929A-65CE479D5467}" type="doc">
      <dgm:prSet loTypeId="urn:microsoft.com/office/officeart/2005/8/layout/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069F4C0-6EF9-4585-A99B-9001D50AB83F}">
      <dgm:prSet phldrT="[Текст]"/>
      <dgm:spPr/>
      <dgm:t>
        <a:bodyPr/>
        <a:lstStyle/>
        <a:p>
          <a:r>
            <a:rPr lang="ru-RU" dirty="0" smtClean="0"/>
            <a:t>Гиповитаминозы</a:t>
          </a:r>
          <a:endParaRPr lang="ru-RU" dirty="0"/>
        </a:p>
      </dgm:t>
    </dgm:pt>
    <dgm:pt modelId="{67D576E9-3F6F-4DB9-B97C-AA0C88DD542F}" type="parTrans" cxnId="{76C5CBED-F29E-430E-805A-4DC9C20870D0}">
      <dgm:prSet/>
      <dgm:spPr/>
      <dgm:t>
        <a:bodyPr/>
        <a:lstStyle/>
        <a:p>
          <a:endParaRPr lang="ru-RU"/>
        </a:p>
      </dgm:t>
    </dgm:pt>
    <dgm:pt modelId="{C1BE1725-596F-430F-83AF-404D793D8A2E}" type="sibTrans" cxnId="{76C5CBED-F29E-430E-805A-4DC9C20870D0}">
      <dgm:prSet/>
      <dgm:spPr/>
      <dgm:t>
        <a:bodyPr/>
        <a:lstStyle/>
        <a:p>
          <a:endParaRPr lang="ru-RU"/>
        </a:p>
      </dgm:t>
    </dgm:pt>
    <dgm:pt modelId="{79D55918-D0C8-4613-B80A-8E1883A16571}">
      <dgm:prSet phldrT="[Текст]"/>
      <dgm:spPr/>
      <dgm:t>
        <a:bodyPr/>
        <a:lstStyle/>
        <a:p>
          <a:r>
            <a:rPr lang="ru-RU" dirty="0" smtClean="0"/>
            <a:t>Снижение инкубационных качеств яиц</a:t>
          </a:r>
          <a:endParaRPr lang="ru-RU" dirty="0"/>
        </a:p>
      </dgm:t>
    </dgm:pt>
    <dgm:pt modelId="{1DDE94E0-A127-411D-8433-29E06D77A208}" type="parTrans" cxnId="{9B0B25F4-F862-4915-A8D0-E6C527520040}">
      <dgm:prSet/>
      <dgm:spPr/>
      <dgm:t>
        <a:bodyPr/>
        <a:lstStyle/>
        <a:p>
          <a:endParaRPr lang="ru-RU"/>
        </a:p>
      </dgm:t>
    </dgm:pt>
    <dgm:pt modelId="{04F1DF31-21D3-4ECF-B93E-B2DE56A49928}" type="sibTrans" cxnId="{9B0B25F4-F862-4915-A8D0-E6C527520040}">
      <dgm:prSet/>
      <dgm:spPr/>
      <dgm:t>
        <a:bodyPr/>
        <a:lstStyle/>
        <a:p>
          <a:endParaRPr lang="ru-RU"/>
        </a:p>
      </dgm:t>
    </dgm:pt>
    <dgm:pt modelId="{E3B82C28-9D5E-4590-9ADC-B18B664247F0}" type="pres">
      <dgm:prSet presAssocID="{BAD819C6-AE4C-4210-929A-65CE479D546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91613A-7782-4648-9435-3CE17E4FCC60}" type="pres">
      <dgm:prSet presAssocID="{A069F4C0-6EF9-4585-A99B-9001D50AB83F}" presName="node" presStyleLbl="node1" presStyleIdx="0" presStyleCnt="2" custScaleX="453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BDF84-73B0-49CE-B28E-389027430AEF}" type="pres">
      <dgm:prSet presAssocID="{C1BE1725-596F-430F-83AF-404D793D8A2E}" presName="sibTrans" presStyleLbl="sibTrans2D1" presStyleIdx="0" presStyleCnt="1"/>
      <dgm:spPr/>
      <dgm:t>
        <a:bodyPr/>
        <a:lstStyle/>
        <a:p>
          <a:endParaRPr lang="ru-RU"/>
        </a:p>
      </dgm:t>
    </dgm:pt>
    <dgm:pt modelId="{D54D0A8F-27BF-4976-A786-9A4735DBEF4B}" type="pres">
      <dgm:prSet presAssocID="{C1BE1725-596F-430F-83AF-404D793D8A2E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49BCDBC5-E0D1-40F4-B78A-6B49EF6EF39D}" type="pres">
      <dgm:prSet presAssocID="{79D55918-D0C8-4613-B80A-8E1883A16571}" presName="node" presStyleLbl="node1" presStyleIdx="1" presStyleCnt="2" custScaleX="453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2EEC63-EFCD-4D49-8926-B8266BD79464}" type="presOf" srcId="{79D55918-D0C8-4613-B80A-8E1883A16571}" destId="{49BCDBC5-E0D1-40F4-B78A-6B49EF6EF39D}" srcOrd="0" destOrd="0" presId="urn:microsoft.com/office/officeart/2005/8/layout/process5"/>
    <dgm:cxn modelId="{736CC42E-EB03-4A64-90BF-0E5E8DE03D66}" type="presOf" srcId="{C1BE1725-596F-430F-83AF-404D793D8A2E}" destId="{D54D0A8F-27BF-4976-A786-9A4735DBEF4B}" srcOrd="1" destOrd="0" presId="urn:microsoft.com/office/officeart/2005/8/layout/process5"/>
    <dgm:cxn modelId="{72347BCB-BC27-44A6-9FA6-A7E2DEE94303}" type="presOf" srcId="{A069F4C0-6EF9-4585-A99B-9001D50AB83F}" destId="{2A91613A-7782-4648-9435-3CE17E4FCC60}" srcOrd="0" destOrd="0" presId="urn:microsoft.com/office/officeart/2005/8/layout/process5"/>
    <dgm:cxn modelId="{76C5CBED-F29E-430E-805A-4DC9C20870D0}" srcId="{BAD819C6-AE4C-4210-929A-65CE479D5467}" destId="{A069F4C0-6EF9-4585-A99B-9001D50AB83F}" srcOrd="0" destOrd="0" parTransId="{67D576E9-3F6F-4DB9-B97C-AA0C88DD542F}" sibTransId="{C1BE1725-596F-430F-83AF-404D793D8A2E}"/>
    <dgm:cxn modelId="{9B0B25F4-F862-4915-A8D0-E6C527520040}" srcId="{BAD819C6-AE4C-4210-929A-65CE479D5467}" destId="{79D55918-D0C8-4613-B80A-8E1883A16571}" srcOrd="1" destOrd="0" parTransId="{1DDE94E0-A127-411D-8433-29E06D77A208}" sibTransId="{04F1DF31-21D3-4ECF-B93E-B2DE56A49928}"/>
    <dgm:cxn modelId="{C8DCA6DA-7B5C-4822-B885-CC57BED3BB94}" type="presOf" srcId="{C1BE1725-596F-430F-83AF-404D793D8A2E}" destId="{0BFBDF84-73B0-49CE-B28E-389027430AEF}" srcOrd="0" destOrd="0" presId="urn:microsoft.com/office/officeart/2005/8/layout/process5"/>
    <dgm:cxn modelId="{B8E3AEB9-F35C-4E81-9A65-C252E1380EEA}" type="presOf" srcId="{BAD819C6-AE4C-4210-929A-65CE479D5467}" destId="{E3B82C28-9D5E-4590-9ADC-B18B664247F0}" srcOrd="0" destOrd="0" presId="urn:microsoft.com/office/officeart/2005/8/layout/process5"/>
    <dgm:cxn modelId="{A1A4DB2A-301C-400C-98FC-9C6D21E94533}" type="presParOf" srcId="{E3B82C28-9D5E-4590-9ADC-B18B664247F0}" destId="{2A91613A-7782-4648-9435-3CE17E4FCC60}" srcOrd="0" destOrd="0" presId="urn:microsoft.com/office/officeart/2005/8/layout/process5"/>
    <dgm:cxn modelId="{BB634FF4-983B-4213-A413-B291321D5C5E}" type="presParOf" srcId="{E3B82C28-9D5E-4590-9ADC-B18B664247F0}" destId="{0BFBDF84-73B0-49CE-B28E-389027430AEF}" srcOrd="1" destOrd="0" presId="urn:microsoft.com/office/officeart/2005/8/layout/process5"/>
    <dgm:cxn modelId="{9C5D2C20-1002-420F-87A6-DBC0BA7B50CB}" type="presParOf" srcId="{0BFBDF84-73B0-49CE-B28E-389027430AEF}" destId="{D54D0A8F-27BF-4976-A786-9A4735DBEF4B}" srcOrd="0" destOrd="0" presId="urn:microsoft.com/office/officeart/2005/8/layout/process5"/>
    <dgm:cxn modelId="{4EED7D56-D131-4FAF-ACEC-4683F51FA13A}" type="presParOf" srcId="{E3B82C28-9D5E-4590-9ADC-B18B664247F0}" destId="{49BCDBC5-E0D1-40F4-B78A-6B49EF6EF39D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9E295DE-2FD8-41B1-A31F-458B04548570}" type="doc">
      <dgm:prSet loTypeId="urn:microsoft.com/office/officeart/2005/8/layout/process4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A1005A0-6907-4FC6-97EA-3B0D7107A5D3}">
      <dgm:prSet phldrT="[Текст]"/>
      <dgm:spPr/>
      <dgm:t>
        <a:bodyPr/>
        <a:lstStyle/>
        <a:p>
          <a:r>
            <a:rPr lang="ru-RU" dirty="0" smtClean="0"/>
            <a:t>В возрасте 10-11 месяцев</a:t>
          </a:r>
          <a:endParaRPr lang="ru-RU" dirty="0"/>
        </a:p>
      </dgm:t>
    </dgm:pt>
    <dgm:pt modelId="{AA98621E-63F1-4121-827C-2006EF2C46D7}" type="parTrans" cxnId="{6E8AB58C-305D-42C7-916E-8F12B24D8068}">
      <dgm:prSet/>
      <dgm:spPr/>
      <dgm:t>
        <a:bodyPr/>
        <a:lstStyle/>
        <a:p>
          <a:endParaRPr lang="ru-RU"/>
        </a:p>
      </dgm:t>
    </dgm:pt>
    <dgm:pt modelId="{459C197E-0B14-498A-8EE1-58E6912B2B5E}" type="sibTrans" cxnId="{6E8AB58C-305D-42C7-916E-8F12B24D8068}">
      <dgm:prSet/>
      <dgm:spPr/>
      <dgm:t>
        <a:bodyPr/>
        <a:lstStyle/>
        <a:p>
          <a:endParaRPr lang="ru-RU"/>
        </a:p>
      </dgm:t>
    </dgm:pt>
    <dgm:pt modelId="{1C59104B-5AF7-45DE-965B-186CEEBC10E6}">
      <dgm:prSet phldrT="[Текст]"/>
      <dgm:spPr/>
      <dgm:t>
        <a:bodyPr/>
        <a:lstStyle/>
        <a:p>
          <a:r>
            <a:rPr lang="ru-RU" dirty="0" smtClean="0"/>
            <a:t>Снижение яйцекладки, снижение уровня кормления</a:t>
          </a:r>
          <a:endParaRPr lang="ru-RU" dirty="0"/>
        </a:p>
      </dgm:t>
    </dgm:pt>
    <dgm:pt modelId="{A8DA9792-A7C7-496A-B101-3BED15BBD0E9}" type="parTrans" cxnId="{E66C7196-5A8A-4D99-A673-D21991F598B4}">
      <dgm:prSet/>
      <dgm:spPr/>
      <dgm:t>
        <a:bodyPr/>
        <a:lstStyle/>
        <a:p>
          <a:endParaRPr lang="ru-RU"/>
        </a:p>
      </dgm:t>
    </dgm:pt>
    <dgm:pt modelId="{BAC51CE5-2E3C-4BCC-A036-7710EBA4808D}" type="sibTrans" cxnId="{E66C7196-5A8A-4D99-A673-D21991F598B4}">
      <dgm:prSet/>
      <dgm:spPr/>
      <dgm:t>
        <a:bodyPr/>
        <a:lstStyle/>
        <a:p>
          <a:endParaRPr lang="ru-RU"/>
        </a:p>
      </dgm:t>
    </dgm:pt>
    <dgm:pt modelId="{D5B072A2-BFFD-421F-94D7-32336A3CD03D}">
      <dgm:prSet phldrT="[Текст]"/>
      <dgm:spPr/>
      <dgm:t>
        <a:bodyPr/>
        <a:lstStyle/>
        <a:p>
          <a:r>
            <a:rPr lang="ru-RU" dirty="0" smtClean="0"/>
            <a:t>В возрасте 420-430 дней</a:t>
          </a:r>
          <a:endParaRPr lang="ru-RU" dirty="0"/>
        </a:p>
      </dgm:t>
    </dgm:pt>
    <dgm:pt modelId="{66F6DD1E-0071-4BDF-B8AE-5DFC60E65C8C}" type="parTrans" cxnId="{036C6EFE-5960-426C-B2DA-8ABE6CF5F125}">
      <dgm:prSet/>
      <dgm:spPr/>
      <dgm:t>
        <a:bodyPr/>
        <a:lstStyle/>
        <a:p>
          <a:endParaRPr lang="ru-RU"/>
        </a:p>
      </dgm:t>
    </dgm:pt>
    <dgm:pt modelId="{1964EEA3-AACF-4AEA-AF65-80B176472E0A}" type="sibTrans" cxnId="{036C6EFE-5960-426C-B2DA-8ABE6CF5F125}">
      <dgm:prSet/>
      <dgm:spPr/>
      <dgm:t>
        <a:bodyPr/>
        <a:lstStyle/>
        <a:p>
          <a:endParaRPr lang="ru-RU"/>
        </a:p>
      </dgm:t>
    </dgm:pt>
    <dgm:pt modelId="{9B127836-627A-4094-AA96-43AEB94B4258}">
      <dgm:prSet phldrT="[Текст]"/>
      <dgm:spPr/>
      <dgm:t>
        <a:bodyPr/>
        <a:lstStyle/>
        <a:p>
          <a:r>
            <a:rPr lang="ru-RU" dirty="0" smtClean="0"/>
            <a:t>Снижение уровня обмена веществ, снижение продуктивности, увеличение живой массы, ожирение</a:t>
          </a:r>
          <a:endParaRPr lang="ru-RU" dirty="0"/>
        </a:p>
      </dgm:t>
    </dgm:pt>
    <dgm:pt modelId="{888D4C24-ED96-4BA6-84B8-07A03A3D1CE9}" type="parTrans" cxnId="{484248AE-E675-4D39-9F3C-196B75FF4DA9}">
      <dgm:prSet/>
      <dgm:spPr/>
      <dgm:t>
        <a:bodyPr/>
        <a:lstStyle/>
        <a:p>
          <a:endParaRPr lang="ru-RU"/>
        </a:p>
      </dgm:t>
    </dgm:pt>
    <dgm:pt modelId="{CF1CAAC7-7643-4A90-80E1-381D119BF783}" type="sibTrans" cxnId="{484248AE-E675-4D39-9F3C-196B75FF4DA9}">
      <dgm:prSet/>
      <dgm:spPr/>
      <dgm:t>
        <a:bodyPr/>
        <a:lstStyle/>
        <a:p>
          <a:endParaRPr lang="ru-RU"/>
        </a:p>
      </dgm:t>
    </dgm:pt>
    <dgm:pt modelId="{90DD650A-39C7-4E9F-B756-A619C4BAE895}">
      <dgm:prSet phldrT="[Текст]"/>
      <dgm:spPr/>
      <dgm:t>
        <a:bodyPr/>
        <a:lstStyle/>
        <a:p>
          <a:r>
            <a:rPr lang="ru-RU" dirty="0" smtClean="0"/>
            <a:t>Выбраковка</a:t>
          </a:r>
          <a:endParaRPr lang="ru-RU" dirty="0"/>
        </a:p>
      </dgm:t>
    </dgm:pt>
    <dgm:pt modelId="{D6A1747F-C2C6-4DF4-A54E-4963A0240BA7}" type="parTrans" cxnId="{164C5D13-F244-4F5A-B822-61C7E6D8FE24}">
      <dgm:prSet/>
      <dgm:spPr/>
      <dgm:t>
        <a:bodyPr/>
        <a:lstStyle/>
        <a:p>
          <a:endParaRPr lang="ru-RU"/>
        </a:p>
      </dgm:t>
    </dgm:pt>
    <dgm:pt modelId="{E3A78AF9-1BC2-4280-9075-956C0FA34F4A}" type="sibTrans" cxnId="{164C5D13-F244-4F5A-B822-61C7E6D8FE24}">
      <dgm:prSet/>
      <dgm:spPr/>
      <dgm:t>
        <a:bodyPr/>
        <a:lstStyle/>
        <a:p>
          <a:endParaRPr lang="ru-RU"/>
        </a:p>
      </dgm:t>
    </dgm:pt>
    <dgm:pt modelId="{0C4573DD-EF1B-4722-B0CA-6502797DBC7D}" type="pres">
      <dgm:prSet presAssocID="{79E295DE-2FD8-41B1-A31F-458B0454857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0E3E8A-B032-4D2B-9D2E-D4B587BA2387}" type="pres">
      <dgm:prSet presAssocID="{90DD650A-39C7-4E9F-B756-A619C4BAE895}" presName="boxAndChildren" presStyleCnt="0"/>
      <dgm:spPr/>
    </dgm:pt>
    <dgm:pt modelId="{0C87489F-E989-4E6C-AA2A-3E72C5393816}" type="pres">
      <dgm:prSet presAssocID="{90DD650A-39C7-4E9F-B756-A619C4BAE895}" presName="parentTextBox" presStyleLbl="node1" presStyleIdx="0" presStyleCnt="3"/>
      <dgm:spPr/>
      <dgm:t>
        <a:bodyPr/>
        <a:lstStyle/>
        <a:p>
          <a:endParaRPr lang="ru-RU"/>
        </a:p>
      </dgm:t>
    </dgm:pt>
    <dgm:pt modelId="{3C2CEF4A-5ADD-404F-A5F3-FA160E72BBA1}" type="pres">
      <dgm:prSet presAssocID="{1964EEA3-AACF-4AEA-AF65-80B176472E0A}" presName="sp" presStyleCnt="0"/>
      <dgm:spPr/>
    </dgm:pt>
    <dgm:pt modelId="{6F790A81-3249-4A61-9E6D-74D4A6528EC6}" type="pres">
      <dgm:prSet presAssocID="{D5B072A2-BFFD-421F-94D7-32336A3CD03D}" presName="arrowAndChildren" presStyleCnt="0"/>
      <dgm:spPr/>
    </dgm:pt>
    <dgm:pt modelId="{117DF51D-577E-44F1-865E-9C795726FC12}" type="pres">
      <dgm:prSet presAssocID="{D5B072A2-BFFD-421F-94D7-32336A3CD03D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93490F4E-1E99-466C-B5CD-8946EBDF3D81}" type="pres">
      <dgm:prSet presAssocID="{D5B072A2-BFFD-421F-94D7-32336A3CD03D}" presName="arrow" presStyleLbl="node1" presStyleIdx="1" presStyleCnt="3"/>
      <dgm:spPr/>
      <dgm:t>
        <a:bodyPr/>
        <a:lstStyle/>
        <a:p>
          <a:endParaRPr lang="ru-RU"/>
        </a:p>
      </dgm:t>
    </dgm:pt>
    <dgm:pt modelId="{48C44376-9EE2-4A2A-AB03-5ADD2699EB71}" type="pres">
      <dgm:prSet presAssocID="{D5B072A2-BFFD-421F-94D7-32336A3CD03D}" presName="descendantArrow" presStyleCnt="0"/>
      <dgm:spPr/>
    </dgm:pt>
    <dgm:pt modelId="{8FC02328-012E-4045-93B6-25B972346954}" type="pres">
      <dgm:prSet presAssocID="{9B127836-627A-4094-AA96-43AEB94B4258}" presName="childTextArrow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C2F15A-78ED-4D85-9562-7CBDBB320E6D}" type="pres">
      <dgm:prSet presAssocID="{459C197E-0B14-498A-8EE1-58E6912B2B5E}" presName="sp" presStyleCnt="0"/>
      <dgm:spPr/>
    </dgm:pt>
    <dgm:pt modelId="{7CEEB195-5CA2-4ED5-95E3-D9F89EB46D3A}" type="pres">
      <dgm:prSet presAssocID="{DA1005A0-6907-4FC6-97EA-3B0D7107A5D3}" presName="arrowAndChildren" presStyleCnt="0"/>
      <dgm:spPr/>
    </dgm:pt>
    <dgm:pt modelId="{F32FEDB0-0624-422B-A4D1-D4B12DDE7BFA}" type="pres">
      <dgm:prSet presAssocID="{DA1005A0-6907-4FC6-97EA-3B0D7107A5D3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71553993-9ED2-4B53-A0AA-CFA8B35A01EF}" type="pres">
      <dgm:prSet presAssocID="{DA1005A0-6907-4FC6-97EA-3B0D7107A5D3}" presName="arrow" presStyleLbl="node1" presStyleIdx="2" presStyleCnt="3"/>
      <dgm:spPr/>
      <dgm:t>
        <a:bodyPr/>
        <a:lstStyle/>
        <a:p>
          <a:endParaRPr lang="ru-RU"/>
        </a:p>
      </dgm:t>
    </dgm:pt>
    <dgm:pt modelId="{516C67E5-4D5F-4F95-B86A-0395E4D7D9E2}" type="pres">
      <dgm:prSet presAssocID="{DA1005A0-6907-4FC6-97EA-3B0D7107A5D3}" presName="descendantArrow" presStyleCnt="0"/>
      <dgm:spPr/>
    </dgm:pt>
    <dgm:pt modelId="{782D2804-6E54-497C-936C-F6D6A328ED6E}" type="pres">
      <dgm:prSet presAssocID="{1C59104B-5AF7-45DE-965B-186CEEBC10E6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4C5D13-F244-4F5A-B822-61C7E6D8FE24}" srcId="{79E295DE-2FD8-41B1-A31F-458B04548570}" destId="{90DD650A-39C7-4E9F-B756-A619C4BAE895}" srcOrd="2" destOrd="0" parTransId="{D6A1747F-C2C6-4DF4-A54E-4963A0240BA7}" sibTransId="{E3A78AF9-1BC2-4280-9075-956C0FA34F4A}"/>
    <dgm:cxn modelId="{E66C7196-5A8A-4D99-A673-D21991F598B4}" srcId="{DA1005A0-6907-4FC6-97EA-3B0D7107A5D3}" destId="{1C59104B-5AF7-45DE-965B-186CEEBC10E6}" srcOrd="0" destOrd="0" parTransId="{A8DA9792-A7C7-496A-B101-3BED15BBD0E9}" sibTransId="{BAC51CE5-2E3C-4BCC-A036-7710EBA4808D}"/>
    <dgm:cxn modelId="{CEDDBD3A-6221-45E9-8957-0A8EAAFBE0DD}" type="presOf" srcId="{9B127836-627A-4094-AA96-43AEB94B4258}" destId="{8FC02328-012E-4045-93B6-25B972346954}" srcOrd="0" destOrd="0" presId="urn:microsoft.com/office/officeart/2005/8/layout/process4"/>
    <dgm:cxn modelId="{200BDA27-87C8-43C2-8716-97A9E2F5F56E}" type="presOf" srcId="{79E295DE-2FD8-41B1-A31F-458B04548570}" destId="{0C4573DD-EF1B-4722-B0CA-6502797DBC7D}" srcOrd="0" destOrd="0" presId="urn:microsoft.com/office/officeart/2005/8/layout/process4"/>
    <dgm:cxn modelId="{6BF1DFCC-6C54-45F8-B39A-549FC24D8173}" type="presOf" srcId="{D5B072A2-BFFD-421F-94D7-32336A3CD03D}" destId="{117DF51D-577E-44F1-865E-9C795726FC12}" srcOrd="0" destOrd="0" presId="urn:microsoft.com/office/officeart/2005/8/layout/process4"/>
    <dgm:cxn modelId="{484248AE-E675-4D39-9F3C-196B75FF4DA9}" srcId="{D5B072A2-BFFD-421F-94D7-32336A3CD03D}" destId="{9B127836-627A-4094-AA96-43AEB94B4258}" srcOrd="0" destOrd="0" parTransId="{888D4C24-ED96-4BA6-84B8-07A03A3D1CE9}" sibTransId="{CF1CAAC7-7643-4A90-80E1-381D119BF783}"/>
    <dgm:cxn modelId="{814215FD-D608-4B9E-B95F-3DEC0188F4BB}" type="presOf" srcId="{D5B072A2-BFFD-421F-94D7-32336A3CD03D}" destId="{93490F4E-1E99-466C-B5CD-8946EBDF3D81}" srcOrd="1" destOrd="0" presId="urn:microsoft.com/office/officeart/2005/8/layout/process4"/>
    <dgm:cxn modelId="{6E8AB58C-305D-42C7-916E-8F12B24D8068}" srcId="{79E295DE-2FD8-41B1-A31F-458B04548570}" destId="{DA1005A0-6907-4FC6-97EA-3B0D7107A5D3}" srcOrd="0" destOrd="0" parTransId="{AA98621E-63F1-4121-827C-2006EF2C46D7}" sibTransId="{459C197E-0B14-498A-8EE1-58E6912B2B5E}"/>
    <dgm:cxn modelId="{42AB481B-CCD5-4E90-9036-7C767635E8B1}" type="presOf" srcId="{1C59104B-5AF7-45DE-965B-186CEEBC10E6}" destId="{782D2804-6E54-497C-936C-F6D6A328ED6E}" srcOrd="0" destOrd="0" presId="urn:microsoft.com/office/officeart/2005/8/layout/process4"/>
    <dgm:cxn modelId="{F252A750-FE98-4002-B8DE-B4CEB8896808}" type="presOf" srcId="{90DD650A-39C7-4E9F-B756-A619C4BAE895}" destId="{0C87489F-E989-4E6C-AA2A-3E72C5393816}" srcOrd="0" destOrd="0" presId="urn:microsoft.com/office/officeart/2005/8/layout/process4"/>
    <dgm:cxn modelId="{036C6EFE-5960-426C-B2DA-8ABE6CF5F125}" srcId="{79E295DE-2FD8-41B1-A31F-458B04548570}" destId="{D5B072A2-BFFD-421F-94D7-32336A3CD03D}" srcOrd="1" destOrd="0" parTransId="{66F6DD1E-0071-4BDF-B8AE-5DFC60E65C8C}" sibTransId="{1964EEA3-AACF-4AEA-AF65-80B176472E0A}"/>
    <dgm:cxn modelId="{A797DFA3-33CF-4617-A0AD-D0FFC3F0CBC5}" type="presOf" srcId="{DA1005A0-6907-4FC6-97EA-3B0D7107A5D3}" destId="{71553993-9ED2-4B53-A0AA-CFA8B35A01EF}" srcOrd="1" destOrd="0" presId="urn:microsoft.com/office/officeart/2005/8/layout/process4"/>
    <dgm:cxn modelId="{88508217-7FD5-4BF1-9F0D-D93FAE24259E}" type="presOf" srcId="{DA1005A0-6907-4FC6-97EA-3B0D7107A5D3}" destId="{F32FEDB0-0624-422B-A4D1-D4B12DDE7BFA}" srcOrd="0" destOrd="0" presId="urn:microsoft.com/office/officeart/2005/8/layout/process4"/>
    <dgm:cxn modelId="{28BF872A-CF21-4C5C-90B5-028EE7B137A1}" type="presParOf" srcId="{0C4573DD-EF1B-4722-B0CA-6502797DBC7D}" destId="{E00E3E8A-B032-4D2B-9D2E-D4B587BA2387}" srcOrd="0" destOrd="0" presId="urn:microsoft.com/office/officeart/2005/8/layout/process4"/>
    <dgm:cxn modelId="{11573C6E-ACE2-4356-97D3-840563B77349}" type="presParOf" srcId="{E00E3E8A-B032-4D2B-9D2E-D4B587BA2387}" destId="{0C87489F-E989-4E6C-AA2A-3E72C5393816}" srcOrd="0" destOrd="0" presId="urn:microsoft.com/office/officeart/2005/8/layout/process4"/>
    <dgm:cxn modelId="{C7F66E8A-7B3A-4C17-85B5-86B9D5DA17DD}" type="presParOf" srcId="{0C4573DD-EF1B-4722-B0CA-6502797DBC7D}" destId="{3C2CEF4A-5ADD-404F-A5F3-FA160E72BBA1}" srcOrd="1" destOrd="0" presId="urn:microsoft.com/office/officeart/2005/8/layout/process4"/>
    <dgm:cxn modelId="{12120EFA-F283-4EF0-9D5C-92E496C999F8}" type="presParOf" srcId="{0C4573DD-EF1B-4722-B0CA-6502797DBC7D}" destId="{6F790A81-3249-4A61-9E6D-74D4A6528EC6}" srcOrd="2" destOrd="0" presId="urn:microsoft.com/office/officeart/2005/8/layout/process4"/>
    <dgm:cxn modelId="{68D0E776-2318-49F8-90AA-88FDCBEEB1D6}" type="presParOf" srcId="{6F790A81-3249-4A61-9E6D-74D4A6528EC6}" destId="{117DF51D-577E-44F1-865E-9C795726FC12}" srcOrd="0" destOrd="0" presId="urn:microsoft.com/office/officeart/2005/8/layout/process4"/>
    <dgm:cxn modelId="{05DAFE7F-4A3F-48D5-86C1-447D7926ADDC}" type="presParOf" srcId="{6F790A81-3249-4A61-9E6D-74D4A6528EC6}" destId="{93490F4E-1E99-466C-B5CD-8946EBDF3D81}" srcOrd="1" destOrd="0" presId="urn:microsoft.com/office/officeart/2005/8/layout/process4"/>
    <dgm:cxn modelId="{40901DC7-EA21-40F7-A473-F41AC1BE20AA}" type="presParOf" srcId="{6F790A81-3249-4A61-9E6D-74D4A6528EC6}" destId="{48C44376-9EE2-4A2A-AB03-5ADD2699EB71}" srcOrd="2" destOrd="0" presId="urn:microsoft.com/office/officeart/2005/8/layout/process4"/>
    <dgm:cxn modelId="{D4AB7FE8-495A-4F7A-8329-6F4A3357C649}" type="presParOf" srcId="{48C44376-9EE2-4A2A-AB03-5ADD2699EB71}" destId="{8FC02328-012E-4045-93B6-25B972346954}" srcOrd="0" destOrd="0" presId="urn:microsoft.com/office/officeart/2005/8/layout/process4"/>
    <dgm:cxn modelId="{93B39462-2ABB-4256-A918-524757F124FA}" type="presParOf" srcId="{0C4573DD-EF1B-4722-B0CA-6502797DBC7D}" destId="{1AC2F15A-78ED-4D85-9562-7CBDBB320E6D}" srcOrd="3" destOrd="0" presId="urn:microsoft.com/office/officeart/2005/8/layout/process4"/>
    <dgm:cxn modelId="{87463213-27F4-40C1-867C-A7CC29B3731C}" type="presParOf" srcId="{0C4573DD-EF1B-4722-B0CA-6502797DBC7D}" destId="{7CEEB195-5CA2-4ED5-95E3-D9F89EB46D3A}" srcOrd="4" destOrd="0" presId="urn:microsoft.com/office/officeart/2005/8/layout/process4"/>
    <dgm:cxn modelId="{1F4F676C-47D9-47B6-AED8-ED82DAAD589D}" type="presParOf" srcId="{7CEEB195-5CA2-4ED5-95E3-D9F89EB46D3A}" destId="{F32FEDB0-0624-422B-A4D1-D4B12DDE7BFA}" srcOrd="0" destOrd="0" presId="urn:microsoft.com/office/officeart/2005/8/layout/process4"/>
    <dgm:cxn modelId="{F0771DCF-EF44-4185-931C-35BAF4D800C0}" type="presParOf" srcId="{7CEEB195-5CA2-4ED5-95E3-D9F89EB46D3A}" destId="{71553993-9ED2-4B53-A0AA-CFA8B35A01EF}" srcOrd="1" destOrd="0" presId="urn:microsoft.com/office/officeart/2005/8/layout/process4"/>
    <dgm:cxn modelId="{6623ED6B-E843-4555-AEC3-6AC034652DC1}" type="presParOf" srcId="{7CEEB195-5CA2-4ED5-95E3-D9F89EB46D3A}" destId="{516C67E5-4D5F-4F95-B86A-0395E4D7D9E2}" srcOrd="2" destOrd="0" presId="urn:microsoft.com/office/officeart/2005/8/layout/process4"/>
    <dgm:cxn modelId="{CFBF39B1-D24B-42C8-936C-D6896A933F67}" type="presParOf" srcId="{516C67E5-4D5F-4F95-B86A-0395E4D7D9E2}" destId="{782D2804-6E54-497C-936C-F6D6A328ED6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D8289E0-A4A1-4762-8194-B1C8BA21D15E}" type="doc">
      <dgm:prSet loTypeId="urn:microsoft.com/office/officeart/2005/8/layout/process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D7259BF-DF37-4C18-BD31-2B4B8A4448B2}">
      <dgm:prSet phldrT="[Текст]" custT="1"/>
      <dgm:spPr/>
      <dgm:t>
        <a:bodyPr/>
        <a:lstStyle/>
        <a:p>
          <a:r>
            <a:rPr lang="ru-RU" sz="2000" dirty="0" smtClean="0"/>
            <a:t>Первые 2 дня</a:t>
          </a:r>
          <a:endParaRPr lang="ru-RU" sz="2000" dirty="0"/>
        </a:p>
      </dgm:t>
    </dgm:pt>
    <dgm:pt modelId="{C8142E8C-E5B2-403C-90F4-971B73C35E8A}" type="parTrans" cxnId="{0085369F-10A2-4ED1-8AF7-01CA74EB7234}">
      <dgm:prSet/>
      <dgm:spPr/>
      <dgm:t>
        <a:bodyPr/>
        <a:lstStyle/>
        <a:p>
          <a:endParaRPr lang="ru-RU" sz="2000"/>
        </a:p>
      </dgm:t>
    </dgm:pt>
    <dgm:pt modelId="{9BD63013-D98F-4182-B444-F2390C9968E0}" type="sibTrans" cxnId="{0085369F-10A2-4ED1-8AF7-01CA74EB7234}">
      <dgm:prSet/>
      <dgm:spPr/>
      <dgm:t>
        <a:bodyPr/>
        <a:lstStyle/>
        <a:p>
          <a:endParaRPr lang="ru-RU" sz="2000"/>
        </a:p>
      </dgm:t>
    </dgm:pt>
    <dgm:pt modelId="{436A9F38-DC6D-40B0-AFF7-017A9C43C59A}">
      <dgm:prSet phldrT="[Текст]" custT="1"/>
      <dgm:spPr/>
      <dgm:t>
        <a:bodyPr/>
        <a:lstStyle/>
        <a:p>
          <a:r>
            <a:rPr lang="ru-RU" sz="2000" dirty="0" smtClean="0"/>
            <a:t>3 день</a:t>
          </a:r>
          <a:endParaRPr lang="ru-RU" sz="2000" dirty="0"/>
        </a:p>
      </dgm:t>
    </dgm:pt>
    <dgm:pt modelId="{CF9AF794-6B72-4E68-83B7-467C9EB04EF8}" type="parTrans" cxnId="{28859BFD-2CFE-408A-82D5-4067E4C8563A}">
      <dgm:prSet/>
      <dgm:spPr/>
      <dgm:t>
        <a:bodyPr/>
        <a:lstStyle/>
        <a:p>
          <a:endParaRPr lang="ru-RU" sz="2000"/>
        </a:p>
      </dgm:t>
    </dgm:pt>
    <dgm:pt modelId="{D1028C4F-0D82-4530-B246-094F5072B9DC}" type="sibTrans" cxnId="{28859BFD-2CFE-408A-82D5-4067E4C8563A}">
      <dgm:prSet/>
      <dgm:spPr/>
      <dgm:t>
        <a:bodyPr/>
        <a:lstStyle/>
        <a:p>
          <a:endParaRPr lang="ru-RU" sz="2000"/>
        </a:p>
      </dgm:t>
    </dgm:pt>
    <dgm:pt modelId="{9144907A-D5FD-4B73-B03D-1AA358B2EAA4}">
      <dgm:prSet phldrT="[Текст]" custT="1"/>
      <dgm:spPr/>
      <dgm:t>
        <a:bodyPr/>
        <a:lstStyle/>
        <a:p>
          <a:r>
            <a:rPr lang="ru-RU" sz="2000" dirty="0" smtClean="0"/>
            <a:t>4-6 день</a:t>
          </a:r>
          <a:endParaRPr lang="ru-RU" sz="2000" dirty="0"/>
        </a:p>
      </dgm:t>
    </dgm:pt>
    <dgm:pt modelId="{E8EE4DF5-CDD7-43A3-96A3-3054F8AB199D}" type="parTrans" cxnId="{5EE9DFA3-C21A-4B5D-8C4D-DC4ED8B753AF}">
      <dgm:prSet/>
      <dgm:spPr/>
      <dgm:t>
        <a:bodyPr/>
        <a:lstStyle/>
        <a:p>
          <a:endParaRPr lang="ru-RU" sz="2000"/>
        </a:p>
      </dgm:t>
    </dgm:pt>
    <dgm:pt modelId="{4994D3F1-1FB4-4350-B9F8-ED99B427B660}" type="sibTrans" cxnId="{5EE9DFA3-C21A-4B5D-8C4D-DC4ED8B753AF}">
      <dgm:prSet/>
      <dgm:spPr/>
      <dgm:t>
        <a:bodyPr/>
        <a:lstStyle/>
        <a:p>
          <a:endParaRPr lang="ru-RU" sz="2000"/>
        </a:p>
      </dgm:t>
    </dgm:pt>
    <dgm:pt modelId="{851638F9-87A0-45A8-B032-426D379F9EE2}">
      <dgm:prSet phldrT="[Текст]" custT="1"/>
      <dgm:spPr/>
      <dgm:t>
        <a:bodyPr/>
        <a:lstStyle/>
        <a:p>
          <a:r>
            <a:rPr lang="ru-RU" sz="2000" dirty="0" smtClean="0"/>
            <a:t>отключают свет, лишают воды, корма</a:t>
          </a:r>
          <a:endParaRPr lang="ru-RU" sz="2000" dirty="0"/>
        </a:p>
      </dgm:t>
    </dgm:pt>
    <dgm:pt modelId="{B6F8ABAE-D214-4C80-A22C-075ED38E700A}" type="parTrans" cxnId="{86805002-777C-4669-8C87-B047C25418B2}">
      <dgm:prSet/>
      <dgm:spPr/>
      <dgm:t>
        <a:bodyPr/>
        <a:lstStyle/>
        <a:p>
          <a:endParaRPr lang="ru-RU" sz="2000"/>
        </a:p>
      </dgm:t>
    </dgm:pt>
    <dgm:pt modelId="{2D106D27-637A-484E-8514-80334FBE7C84}" type="sibTrans" cxnId="{86805002-777C-4669-8C87-B047C25418B2}">
      <dgm:prSet/>
      <dgm:spPr/>
      <dgm:t>
        <a:bodyPr/>
        <a:lstStyle/>
        <a:p>
          <a:endParaRPr lang="ru-RU" sz="2000"/>
        </a:p>
      </dgm:t>
    </dgm:pt>
    <dgm:pt modelId="{0843220B-B5C8-4F62-BE20-17DBE06CB7EC}">
      <dgm:prSet phldrT="[Текст]" custT="1"/>
      <dgm:spPr/>
      <dgm:t>
        <a:bodyPr/>
        <a:lstStyle/>
        <a:p>
          <a:r>
            <a:rPr lang="ru-RU" sz="2000" dirty="0" smtClean="0"/>
            <a:t>дают воду ограниченно</a:t>
          </a:r>
          <a:endParaRPr lang="ru-RU" sz="2000" dirty="0"/>
        </a:p>
      </dgm:t>
    </dgm:pt>
    <dgm:pt modelId="{83FBB161-FE40-4D75-9A34-18BE8C2016FC}" type="parTrans" cxnId="{4B802393-6020-4D24-8BF5-F84904AEF7F6}">
      <dgm:prSet/>
      <dgm:spPr/>
      <dgm:t>
        <a:bodyPr/>
        <a:lstStyle/>
        <a:p>
          <a:endParaRPr lang="ru-RU" sz="2000"/>
        </a:p>
      </dgm:t>
    </dgm:pt>
    <dgm:pt modelId="{D794FAAF-8225-45FF-AEF7-DF3A5FC8785F}" type="sibTrans" cxnId="{4B802393-6020-4D24-8BF5-F84904AEF7F6}">
      <dgm:prSet/>
      <dgm:spPr/>
      <dgm:t>
        <a:bodyPr/>
        <a:lstStyle/>
        <a:p>
          <a:endParaRPr lang="ru-RU" sz="2000"/>
        </a:p>
      </dgm:t>
    </dgm:pt>
    <dgm:pt modelId="{404385C4-5331-4456-A496-67CA49810AFE}">
      <dgm:prSet phldrT="[Текст]" custT="1"/>
      <dgm:spPr/>
      <dgm:t>
        <a:bodyPr/>
        <a:lstStyle/>
        <a:p>
          <a:r>
            <a:rPr lang="ru-RU" sz="2000" dirty="0" smtClean="0"/>
            <a:t>10 день</a:t>
          </a:r>
          <a:endParaRPr lang="ru-RU" sz="2000" dirty="0"/>
        </a:p>
      </dgm:t>
    </dgm:pt>
    <dgm:pt modelId="{2079BBE3-B8C8-4579-92B7-4A9C967F4BC7}" type="parTrans" cxnId="{3158F1A8-CBCF-47DD-9570-659AF77B845F}">
      <dgm:prSet/>
      <dgm:spPr/>
      <dgm:t>
        <a:bodyPr/>
        <a:lstStyle/>
        <a:p>
          <a:endParaRPr lang="ru-RU" sz="2000"/>
        </a:p>
      </dgm:t>
    </dgm:pt>
    <dgm:pt modelId="{D6504748-ABE9-44C5-A2C5-9E4F344DAC31}" type="sibTrans" cxnId="{3158F1A8-CBCF-47DD-9570-659AF77B845F}">
      <dgm:prSet/>
      <dgm:spPr/>
      <dgm:t>
        <a:bodyPr/>
        <a:lstStyle/>
        <a:p>
          <a:endParaRPr lang="ru-RU" sz="2000"/>
        </a:p>
      </dgm:t>
    </dgm:pt>
    <dgm:pt modelId="{D790E828-9495-49FC-BF7F-F2E7DEC37760}">
      <dgm:prSet phldrT="[Текст]" custT="1"/>
      <dgm:spPr/>
      <dgm:t>
        <a:bodyPr/>
        <a:lstStyle/>
        <a:p>
          <a:r>
            <a:rPr lang="ru-RU" sz="2000" dirty="0" smtClean="0"/>
            <a:t>7 день</a:t>
          </a:r>
          <a:endParaRPr lang="ru-RU" sz="2000" dirty="0"/>
        </a:p>
      </dgm:t>
    </dgm:pt>
    <dgm:pt modelId="{D758A818-1D55-4E99-B54A-38A4808CA9DA}" type="parTrans" cxnId="{DCA735B7-9771-4B32-B11E-9FC32EDCEF01}">
      <dgm:prSet/>
      <dgm:spPr/>
      <dgm:t>
        <a:bodyPr/>
        <a:lstStyle/>
        <a:p>
          <a:endParaRPr lang="ru-RU" sz="2000"/>
        </a:p>
      </dgm:t>
    </dgm:pt>
    <dgm:pt modelId="{FCCAE70A-ED35-493C-B7B3-138AFB904AA5}" type="sibTrans" cxnId="{DCA735B7-9771-4B32-B11E-9FC32EDCEF01}">
      <dgm:prSet/>
      <dgm:spPr/>
      <dgm:t>
        <a:bodyPr/>
        <a:lstStyle/>
        <a:p>
          <a:endParaRPr lang="ru-RU" sz="2000"/>
        </a:p>
      </dgm:t>
    </dgm:pt>
    <dgm:pt modelId="{87FEBF88-A598-4AF6-878E-B34418BBE10D}">
      <dgm:prSet phldrT="[Текст]" custT="1"/>
      <dgm:spPr/>
      <dgm:t>
        <a:bodyPr/>
        <a:lstStyle/>
        <a:p>
          <a:r>
            <a:rPr lang="ru-RU" sz="2000" dirty="0" smtClean="0"/>
            <a:t>вода вволю, скармливают овес или овес + кукуруза</a:t>
          </a:r>
          <a:endParaRPr lang="ru-RU" sz="2000" dirty="0"/>
        </a:p>
      </dgm:t>
    </dgm:pt>
    <dgm:pt modelId="{B577EDCE-5773-4CE3-A874-146E2750A1FC}" type="parTrans" cxnId="{CFAC38C0-5AF3-4209-A048-217B1CB1B005}">
      <dgm:prSet/>
      <dgm:spPr/>
      <dgm:t>
        <a:bodyPr/>
        <a:lstStyle/>
        <a:p>
          <a:endParaRPr lang="ru-RU" sz="2000"/>
        </a:p>
      </dgm:t>
    </dgm:pt>
    <dgm:pt modelId="{C3C8CD1F-4758-47A8-87DD-75D32E21FF6B}" type="sibTrans" cxnId="{CFAC38C0-5AF3-4209-A048-217B1CB1B005}">
      <dgm:prSet/>
      <dgm:spPr/>
      <dgm:t>
        <a:bodyPr/>
        <a:lstStyle/>
        <a:p>
          <a:endParaRPr lang="ru-RU" sz="2000"/>
        </a:p>
      </dgm:t>
    </dgm:pt>
    <dgm:pt modelId="{5BDB95F2-74C3-4CCE-ACE5-6ADCCC8D6E80}">
      <dgm:prSet phldrT="[Текст]" custT="1"/>
      <dgm:spPr/>
      <dgm:t>
        <a:bodyPr/>
        <a:lstStyle/>
        <a:p>
          <a:r>
            <a:rPr lang="ru-RU" sz="2000" dirty="0" smtClean="0"/>
            <a:t>вводят комбикорм</a:t>
          </a:r>
          <a:endParaRPr lang="ru-RU" sz="2000" dirty="0"/>
        </a:p>
      </dgm:t>
    </dgm:pt>
    <dgm:pt modelId="{BA77D464-070D-4C5B-9E7A-2428D255AAED}" type="parTrans" cxnId="{54D6AEBB-CFE5-4503-A475-182A749D649D}">
      <dgm:prSet/>
      <dgm:spPr/>
      <dgm:t>
        <a:bodyPr/>
        <a:lstStyle/>
        <a:p>
          <a:endParaRPr lang="ru-RU" sz="2000"/>
        </a:p>
      </dgm:t>
    </dgm:pt>
    <dgm:pt modelId="{1819F8F7-4539-491D-B8CD-03224847F9BB}" type="sibTrans" cxnId="{54D6AEBB-CFE5-4503-A475-182A749D649D}">
      <dgm:prSet/>
      <dgm:spPr/>
      <dgm:t>
        <a:bodyPr/>
        <a:lstStyle/>
        <a:p>
          <a:endParaRPr lang="ru-RU" sz="2000"/>
        </a:p>
      </dgm:t>
    </dgm:pt>
    <dgm:pt modelId="{E2E8C39F-5300-40C9-A1CB-E94E6738408E}">
      <dgm:prSet phldrT="[Текст]" custT="1"/>
      <dgm:spPr/>
      <dgm:t>
        <a:bodyPr/>
        <a:lstStyle/>
        <a:p>
          <a:r>
            <a:rPr lang="ru-RU" sz="2000" dirty="0" smtClean="0"/>
            <a:t>полная норма комбикорма</a:t>
          </a:r>
          <a:endParaRPr lang="ru-RU" sz="2000" dirty="0"/>
        </a:p>
      </dgm:t>
    </dgm:pt>
    <dgm:pt modelId="{998075D5-6C8F-4552-9070-586FF2AF2656}" type="parTrans" cxnId="{8A9A77D5-229F-4866-A0CD-76F000C22DA1}">
      <dgm:prSet/>
      <dgm:spPr/>
      <dgm:t>
        <a:bodyPr/>
        <a:lstStyle/>
        <a:p>
          <a:endParaRPr lang="ru-RU" sz="2000"/>
        </a:p>
      </dgm:t>
    </dgm:pt>
    <dgm:pt modelId="{F69FA4F2-C8CB-4096-86F9-37C7EDCAF4A0}" type="sibTrans" cxnId="{8A9A77D5-229F-4866-A0CD-76F000C22DA1}">
      <dgm:prSet/>
      <dgm:spPr/>
      <dgm:t>
        <a:bodyPr/>
        <a:lstStyle/>
        <a:p>
          <a:endParaRPr lang="ru-RU" sz="2000"/>
        </a:p>
      </dgm:t>
    </dgm:pt>
    <dgm:pt modelId="{648042FF-54D4-4B81-BF43-EB8F1714CC31}" type="pres">
      <dgm:prSet presAssocID="{AD8289E0-A4A1-4762-8194-B1C8BA21D1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53834A-23C2-453F-B974-B5AABCDD2E15}" type="pres">
      <dgm:prSet presAssocID="{404385C4-5331-4456-A496-67CA49810AFE}" presName="boxAndChildren" presStyleCnt="0"/>
      <dgm:spPr/>
    </dgm:pt>
    <dgm:pt modelId="{1902AFDA-524A-440E-AF2C-0B7D7D74F19A}" type="pres">
      <dgm:prSet presAssocID="{404385C4-5331-4456-A496-67CA49810AFE}" presName="parentTextBox" presStyleLbl="node1" presStyleIdx="0" presStyleCnt="5"/>
      <dgm:spPr/>
      <dgm:t>
        <a:bodyPr/>
        <a:lstStyle/>
        <a:p>
          <a:endParaRPr lang="ru-RU"/>
        </a:p>
      </dgm:t>
    </dgm:pt>
    <dgm:pt modelId="{4F3E7682-7DED-43D9-A8EA-E843FCA30032}" type="pres">
      <dgm:prSet presAssocID="{404385C4-5331-4456-A496-67CA49810AFE}" presName="entireBox" presStyleLbl="node1" presStyleIdx="0" presStyleCnt="5"/>
      <dgm:spPr/>
      <dgm:t>
        <a:bodyPr/>
        <a:lstStyle/>
        <a:p>
          <a:endParaRPr lang="ru-RU"/>
        </a:p>
      </dgm:t>
    </dgm:pt>
    <dgm:pt modelId="{7D406216-BA28-4A54-A382-430A1B009BF3}" type="pres">
      <dgm:prSet presAssocID="{404385C4-5331-4456-A496-67CA49810AFE}" presName="descendantBox" presStyleCnt="0"/>
      <dgm:spPr/>
    </dgm:pt>
    <dgm:pt modelId="{96ECD543-128F-4BA0-B495-3DF68C4FCAB0}" type="pres">
      <dgm:prSet presAssocID="{E2E8C39F-5300-40C9-A1CB-E94E6738408E}" presName="childTextBox" presStyleLbl="f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36CA91-CDE6-430E-A921-7E063B9A2F65}" type="pres">
      <dgm:prSet presAssocID="{FCCAE70A-ED35-493C-B7B3-138AFB904AA5}" presName="sp" presStyleCnt="0"/>
      <dgm:spPr/>
    </dgm:pt>
    <dgm:pt modelId="{D47CF9CE-7312-416E-9CCD-7BD682EE532B}" type="pres">
      <dgm:prSet presAssocID="{D790E828-9495-49FC-BF7F-F2E7DEC37760}" presName="arrowAndChildren" presStyleCnt="0"/>
      <dgm:spPr/>
    </dgm:pt>
    <dgm:pt modelId="{15BE3643-E612-4451-815A-D544817F93C8}" type="pres">
      <dgm:prSet presAssocID="{D790E828-9495-49FC-BF7F-F2E7DEC37760}" presName="parentTextArrow" presStyleLbl="node1" presStyleIdx="0" presStyleCnt="5"/>
      <dgm:spPr/>
      <dgm:t>
        <a:bodyPr/>
        <a:lstStyle/>
        <a:p>
          <a:endParaRPr lang="ru-RU"/>
        </a:p>
      </dgm:t>
    </dgm:pt>
    <dgm:pt modelId="{363AE912-1A82-4A61-8F99-E1FD5FB2DDE1}" type="pres">
      <dgm:prSet presAssocID="{D790E828-9495-49FC-BF7F-F2E7DEC37760}" presName="arrow" presStyleLbl="node1" presStyleIdx="1" presStyleCnt="5"/>
      <dgm:spPr/>
      <dgm:t>
        <a:bodyPr/>
        <a:lstStyle/>
        <a:p>
          <a:endParaRPr lang="ru-RU"/>
        </a:p>
      </dgm:t>
    </dgm:pt>
    <dgm:pt modelId="{5CB40EC7-6144-40CB-9A54-ECA179EFF718}" type="pres">
      <dgm:prSet presAssocID="{D790E828-9495-49FC-BF7F-F2E7DEC37760}" presName="descendantArrow" presStyleCnt="0"/>
      <dgm:spPr/>
    </dgm:pt>
    <dgm:pt modelId="{23A23107-FAC4-40DC-A2B8-1931D7E5BA1D}" type="pres">
      <dgm:prSet presAssocID="{5BDB95F2-74C3-4CCE-ACE5-6ADCCC8D6E80}" presName="childTextArrow" presStyleLbl="f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BB7D55-2331-4033-B53F-8C2A296DF8A0}" type="pres">
      <dgm:prSet presAssocID="{4994D3F1-1FB4-4350-B9F8-ED99B427B660}" presName="sp" presStyleCnt="0"/>
      <dgm:spPr/>
    </dgm:pt>
    <dgm:pt modelId="{F798DE6B-B996-4589-BAD6-7725F4E6AD87}" type="pres">
      <dgm:prSet presAssocID="{9144907A-D5FD-4B73-B03D-1AA358B2EAA4}" presName="arrowAndChildren" presStyleCnt="0"/>
      <dgm:spPr/>
    </dgm:pt>
    <dgm:pt modelId="{40B4D899-528E-47AA-B24F-6B1D1A225619}" type="pres">
      <dgm:prSet presAssocID="{9144907A-D5FD-4B73-B03D-1AA358B2EAA4}" presName="parentTextArrow" presStyleLbl="node1" presStyleIdx="1" presStyleCnt="5"/>
      <dgm:spPr/>
      <dgm:t>
        <a:bodyPr/>
        <a:lstStyle/>
        <a:p>
          <a:endParaRPr lang="ru-RU"/>
        </a:p>
      </dgm:t>
    </dgm:pt>
    <dgm:pt modelId="{4B41EA28-A2CC-435E-B37C-F76834B0F486}" type="pres">
      <dgm:prSet presAssocID="{9144907A-D5FD-4B73-B03D-1AA358B2EAA4}" presName="arrow" presStyleLbl="node1" presStyleIdx="2" presStyleCnt="5"/>
      <dgm:spPr/>
      <dgm:t>
        <a:bodyPr/>
        <a:lstStyle/>
        <a:p>
          <a:endParaRPr lang="ru-RU"/>
        </a:p>
      </dgm:t>
    </dgm:pt>
    <dgm:pt modelId="{A47DDD91-13A6-4B87-AE75-5FD3F58D93BC}" type="pres">
      <dgm:prSet presAssocID="{9144907A-D5FD-4B73-B03D-1AA358B2EAA4}" presName="descendantArrow" presStyleCnt="0"/>
      <dgm:spPr/>
    </dgm:pt>
    <dgm:pt modelId="{3F32C908-1023-4974-86D3-3DEFF5E0B14E}" type="pres">
      <dgm:prSet presAssocID="{87FEBF88-A598-4AF6-878E-B34418BBE10D}" presName="childTextArrow" presStyleLbl="f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268B68-8A94-4FD1-9C08-13A0C2DE534E}" type="pres">
      <dgm:prSet presAssocID="{D1028C4F-0D82-4530-B246-094F5072B9DC}" presName="sp" presStyleCnt="0"/>
      <dgm:spPr/>
    </dgm:pt>
    <dgm:pt modelId="{5AFFC83C-29B5-4C6C-9E9A-0FB66CBA3473}" type="pres">
      <dgm:prSet presAssocID="{436A9F38-DC6D-40B0-AFF7-017A9C43C59A}" presName="arrowAndChildren" presStyleCnt="0"/>
      <dgm:spPr/>
    </dgm:pt>
    <dgm:pt modelId="{863D8BEB-EA79-43B4-BB70-BA564D7740E4}" type="pres">
      <dgm:prSet presAssocID="{436A9F38-DC6D-40B0-AFF7-017A9C43C59A}" presName="parentTextArrow" presStyleLbl="node1" presStyleIdx="2" presStyleCnt="5"/>
      <dgm:spPr/>
      <dgm:t>
        <a:bodyPr/>
        <a:lstStyle/>
        <a:p>
          <a:endParaRPr lang="ru-RU"/>
        </a:p>
      </dgm:t>
    </dgm:pt>
    <dgm:pt modelId="{0202658B-E937-4E95-B9BA-7CA2B2D6D178}" type="pres">
      <dgm:prSet presAssocID="{436A9F38-DC6D-40B0-AFF7-017A9C43C59A}" presName="arrow" presStyleLbl="node1" presStyleIdx="3" presStyleCnt="5"/>
      <dgm:spPr/>
      <dgm:t>
        <a:bodyPr/>
        <a:lstStyle/>
        <a:p>
          <a:endParaRPr lang="ru-RU"/>
        </a:p>
      </dgm:t>
    </dgm:pt>
    <dgm:pt modelId="{AFFC9633-050A-4033-904B-0EEC9CC6F465}" type="pres">
      <dgm:prSet presAssocID="{436A9F38-DC6D-40B0-AFF7-017A9C43C59A}" presName="descendantArrow" presStyleCnt="0"/>
      <dgm:spPr/>
    </dgm:pt>
    <dgm:pt modelId="{E8EF650E-01CA-4FA1-B5E8-046A180EFBC5}" type="pres">
      <dgm:prSet presAssocID="{0843220B-B5C8-4F62-BE20-17DBE06CB7EC}" presName="childTextArrow" presStyleLbl="f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61D60B-866C-4068-A41C-51FCE8337B3D}" type="pres">
      <dgm:prSet presAssocID="{9BD63013-D98F-4182-B444-F2390C9968E0}" presName="sp" presStyleCnt="0"/>
      <dgm:spPr/>
    </dgm:pt>
    <dgm:pt modelId="{010231D8-75D4-47F3-87A2-F86CFF8E2D58}" type="pres">
      <dgm:prSet presAssocID="{0D7259BF-DF37-4C18-BD31-2B4B8A4448B2}" presName="arrowAndChildren" presStyleCnt="0"/>
      <dgm:spPr/>
    </dgm:pt>
    <dgm:pt modelId="{931B8FDB-792F-48FF-8F44-ED2F4C7413DA}" type="pres">
      <dgm:prSet presAssocID="{0D7259BF-DF37-4C18-BD31-2B4B8A4448B2}" presName="parentTextArrow" presStyleLbl="node1" presStyleIdx="3" presStyleCnt="5"/>
      <dgm:spPr/>
      <dgm:t>
        <a:bodyPr/>
        <a:lstStyle/>
        <a:p>
          <a:endParaRPr lang="ru-RU"/>
        </a:p>
      </dgm:t>
    </dgm:pt>
    <dgm:pt modelId="{9D4F1F99-224C-4BFE-9923-C64AE20447BC}" type="pres">
      <dgm:prSet presAssocID="{0D7259BF-DF37-4C18-BD31-2B4B8A4448B2}" presName="arrow" presStyleLbl="node1" presStyleIdx="4" presStyleCnt="5"/>
      <dgm:spPr/>
      <dgm:t>
        <a:bodyPr/>
        <a:lstStyle/>
        <a:p>
          <a:endParaRPr lang="ru-RU"/>
        </a:p>
      </dgm:t>
    </dgm:pt>
    <dgm:pt modelId="{E2B41432-DEF3-4788-8BEF-70950FB629CC}" type="pres">
      <dgm:prSet presAssocID="{0D7259BF-DF37-4C18-BD31-2B4B8A4448B2}" presName="descendantArrow" presStyleCnt="0"/>
      <dgm:spPr/>
    </dgm:pt>
    <dgm:pt modelId="{80296F63-D5E3-436A-83C9-D4DA11293541}" type="pres">
      <dgm:prSet presAssocID="{851638F9-87A0-45A8-B032-426D379F9EE2}" presName="childTextArrow" presStyleLbl="f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BDA5A4-CE05-4B05-A304-F674A3044441}" type="presOf" srcId="{D790E828-9495-49FC-BF7F-F2E7DEC37760}" destId="{363AE912-1A82-4A61-8F99-E1FD5FB2DDE1}" srcOrd="1" destOrd="0" presId="urn:microsoft.com/office/officeart/2005/8/layout/process4"/>
    <dgm:cxn modelId="{3158F1A8-CBCF-47DD-9570-659AF77B845F}" srcId="{AD8289E0-A4A1-4762-8194-B1C8BA21D15E}" destId="{404385C4-5331-4456-A496-67CA49810AFE}" srcOrd="4" destOrd="0" parTransId="{2079BBE3-B8C8-4579-92B7-4A9C967F4BC7}" sibTransId="{D6504748-ABE9-44C5-A2C5-9E4F344DAC31}"/>
    <dgm:cxn modelId="{5C7F7BDA-F372-4976-9BD5-48A79AB3F41B}" type="presOf" srcId="{404385C4-5331-4456-A496-67CA49810AFE}" destId="{1902AFDA-524A-440E-AF2C-0B7D7D74F19A}" srcOrd="0" destOrd="0" presId="urn:microsoft.com/office/officeart/2005/8/layout/process4"/>
    <dgm:cxn modelId="{0C3552AD-0ADB-464B-A4DE-A1AA2355CD47}" type="presOf" srcId="{E2E8C39F-5300-40C9-A1CB-E94E6738408E}" destId="{96ECD543-128F-4BA0-B495-3DF68C4FCAB0}" srcOrd="0" destOrd="0" presId="urn:microsoft.com/office/officeart/2005/8/layout/process4"/>
    <dgm:cxn modelId="{A86D9E74-836A-4782-A769-418BA2297E8D}" type="presOf" srcId="{AD8289E0-A4A1-4762-8194-B1C8BA21D15E}" destId="{648042FF-54D4-4B81-BF43-EB8F1714CC31}" srcOrd="0" destOrd="0" presId="urn:microsoft.com/office/officeart/2005/8/layout/process4"/>
    <dgm:cxn modelId="{071830AC-9DD7-4602-AB75-99B8056BB4C1}" type="presOf" srcId="{D790E828-9495-49FC-BF7F-F2E7DEC37760}" destId="{15BE3643-E612-4451-815A-D544817F93C8}" srcOrd="0" destOrd="0" presId="urn:microsoft.com/office/officeart/2005/8/layout/process4"/>
    <dgm:cxn modelId="{2809E0B5-0BFD-40FF-AC92-9693556A2887}" type="presOf" srcId="{0D7259BF-DF37-4C18-BD31-2B4B8A4448B2}" destId="{9D4F1F99-224C-4BFE-9923-C64AE20447BC}" srcOrd="1" destOrd="0" presId="urn:microsoft.com/office/officeart/2005/8/layout/process4"/>
    <dgm:cxn modelId="{8A9A77D5-229F-4866-A0CD-76F000C22DA1}" srcId="{404385C4-5331-4456-A496-67CA49810AFE}" destId="{E2E8C39F-5300-40C9-A1CB-E94E6738408E}" srcOrd="0" destOrd="0" parTransId="{998075D5-6C8F-4552-9070-586FF2AF2656}" sibTransId="{F69FA4F2-C8CB-4096-86F9-37C7EDCAF4A0}"/>
    <dgm:cxn modelId="{86805002-777C-4669-8C87-B047C25418B2}" srcId="{0D7259BF-DF37-4C18-BD31-2B4B8A4448B2}" destId="{851638F9-87A0-45A8-B032-426D379F9EE2}" srcOrd="0" destOrd="0" parTransId="{B6F8ABAE-D214-4C80-A22C-075ED38E700A}" sibTransId="{2D106D27-637A-484E-8514-80334FBE7C84}"/>
    <dgm:cxn modelId="{DCA735B7-9771-4B32-B11E-9FC32EDCEF01}" srcId="{AD8289E0-A4A1-4762-8194-B1C8BA21D15E}" destId="{D790E828-9495-49FC-BF7F-F2E7DEC37760}" srcOrd="3" destOrd="0" parTransId="{D758A818-1D55-4E99-B54A-38A4808CA9DA}" sibTransId="{FCCAE70A-ED35-493C-B7B3-138AFB904AA5}"/>
    <dgm:cxn modelId="{75D8EE30-F59A-4096-B5C8-B563F167282B}" type="presOf" srcId="{404385C4-5331-4456-A496-67CA49810AFE}" destId="{4F3E7682-7DED-43D9-A8EA-E843FCA30032}" srcOrd="1" destOrd="0" presId="urn:microsoft.com/office/officeart/2005/8/layout/process4"/>
    <dgm:cxn modelId="{0085369F-10A2-4ED1-8AF7-01CA74EB7234}" srcId="{AD8289E0-A4A1-4762-8194-B1C8BA21D15E}" destId="{0D7259BF-DF37-4C18-BD31-2B4B8A4448B2}" srcOrd="0" destOrd="0" parTransId="{C8142E8C-E5B2-403C-90F4-971B73C35E8A}" sibTransId="{9BD63013-D98F-4182-B444-F2390C9968E0}"/>
    <dgm:cxn modelId="{C6D83695-10DF-415A-A8C5-64B9296ED68D}" type="presOf" srcId="{436A9F38-DC6D-40B0-AFF7-017A9C43C59A}" destId="{0202658B-E937-4E95-B9BA-7CA2B2D6D178}" srcOrd="1" destOrd="0" presId="urn:microsoft.com/office/officeart/2005/8/layout/process4"/>
    <dgm:cxn modelId="{54D6AEBB-CFE5-4503-A475-182A749D649D}" srcId="{D790E828-9495-49FC-BF7F-F2E7DEC37760}" destId="{5BDB95F2-74C3-4CCE-ACE5-6ADCCC8D6E80}" srcOrd="0" destOrd="0" parTransId="{BA77D464-070D-4C5B-9E7A-2428D255AAED}" sibTransId="{1819F8F7-4539-491D-B8CD-03224847F9BB}"/>
    <dgm:cxn modelId="{2B3A82A8-9237-46E0-8FAC-38220640F714}" type="presOf" srcId="{5BDB95F2-74C3-4CCE-ACE5-6ADCCC8D6E80}" destId="{23A23107-FAC4-40DC-A2B8-1931D7E5BA1D}" srcOrd="0" destOrd="0" presId="urn:microsoft.com/office/officeart/2005/8/layout/process4"/>
    <dgm:cxn modelId="{40AE9391-329A-4D00-B6FB-9BF2698050D7}" type="presOf" srcId="{436A9F38-DC6D-40B0-AFF7-017A9C43C59A}" destId="{863D8BEB-EA79-43B4-BB70-BA564D7740E4}" srcOrd="0" destOrd="0" presId="urn:microsoft.com/office/officeart/2005/8/layout/process4"/>
    <dgm:cxn modelId="{28859BFD-2CFE-408A-82D5-4067E4C8563A}" srcId="{AD8289E0-A4A1-4762-8194-B1C8BA21D15E}" destId="{436A9F38-DC6D-40B0-AFF7-017A9C43C59A}" srcOrd="1" destOrd="0" parTransId="{CF9AF794-6B72-4E68-83B7-467C9EB04EF8}" sibTransId="{D1028C4F-0D82-4530-B246-094F5072B9DC}"/>
    <dgm:cxn modelId="{C0291AF9-CD21-4A8A-B4DE-550773D510BB}" type="presOf" srcId="{9144907A-D5FD-4B73-B03D-1AA358B2EAA4}" destId="{4B41EA28-A2CC-435E-B37C-F76834B0F486}" srcOrd="1" destOrd="0" presId="urn:microsoft.com/office/officeart/2005/8/layout/process4"/>
    <dgm:cxn modelId="{EE82A4BD-D6B6-4C2C-9A43-DECD539EF342}" type="presOf" srcId="{87FEBF88-A598-4AF6-878E-B34418BBE10D}" destId="{3F32C908-1023-4974-86D3-3DEFF5E0B14E}" srcOrd="0" destOrd="0" presId="urn:microsoft.com/office/officeart/2005/8/layout/process4"/>
    <dgm:cxn modelId="{D03284D1-1237-41B8-9597-09D9532A8B05}" type="presOf" srcId="{851638F9-87A0-45A8-B032-426D379F9EE2}" destId="{80296F63-D5E3-436A-83C9-D4DA11293541}" srcOrd="0" destOrd="0" presId="urn:microsoft.com/office/officeart/2005/8/layout/process4"/>
    <dgm:cxn modelId="{CD5C1C73-C4EC-4C0D-B35D-557BDF49EF6B}" type="presOf" srcId="{0843220B-B5C8-4F62-BE20-17DBE06CB7EC}" destId="{E8EF650E-01CA-4FA1-B5E8-046A180EFBC5}" srcOrd="0" destOrd="0" presId="urn:microsoft.com/office/officeart/2005/8/layout/process4"/>
    <dgm:cxn modelId="{13922B0F-66E8-4F19-9496-057C56CE32E4}" type="presOf" srcId="{9144907A-D5FD-4B73-B03D-1AA358B2EAA4}" destId="{40B4D899-528E-47AA-B24F-6B1D1A225619}" srcOrd="0" destOrd="0" presId="urn:microsoft.com/office/officeart/2005/8/layout/process4"/>
    <dgm:cxn modelId="{4B802393-6020-4D24-8BF5-F84904AEF7F6}" srcId="{436A9F38-DC6D-40B0-AFF7-017A9C43C59A}" destId="{0843220B-B5C8-4F62-BE20-17DBE06CB7EC}" srcOrd="0" destOrd="0" parTransId="{83FBB161-FE40-4D75-9A34-18BE8C2016FC}" sibTransId="{D794FAAF-8225-45FF-AEF7-DF3A5FC8785F}"/>
    <dgm:cxn modelId="{CFAC38C0-5AF3-4209-A048-217B1CB1B005}" srcId="{9144907A-D5FD-4B73-B03D-1AA358B2EAA4}" destId="{87FEBF88-A598-4AF6-878E-B34418BBE10D}" srcOrd="0" destOrd="0" parTransId="{B577EDCE-5773-4CE3-A874-146E2750A1FC}" sibTransId="{C3C8CD1F-4758-47A8-87DD-75D32E21FF6B}"/>
    <dgm:cxn modelId="{C9920B8B-A3C3-41DE-AD1C-BDD2948A1588}" type="presOf" srcId="{0D7259BF-DF37-4C18-BD31-2B4B8A4448B2}" destId="{931B8FDB-792F-48FF-8F44-ED2F4C7413DA}" srcOrd="0" destOrd="0" presId="urn:microsoft.com/office/officeart/2005/8/layout/process4"/>
    <dgm:cxn modelId="{5EE9DFA3-C21A-4B5D-8C4D-DC4ED8B753AF}" srcId="{AD8289E0-A4A1-4762-8194-B1C8BA21D15E}" destId="{9144907A-D5FD-4B73-B03D-1AA358B2EAA4}" srcOrd="2" destOrd="0" parTransId="{E8EE4DF5-CDD7-43A3-96A3-3054F8AB199D}" sibTransId="{4994D3F1-1FB4-4350-B9F8-ED99B427B660}"/>
    <dgm:cxn modelId="{52862242-A36E-4517-86BF-C3A2C7769D9F}" type="presParOf" srcId="{648042FF-54D4-4B81-BF43-EB8F1714CC31}" destId="{3153834A-23C2-453F-B974-B5AABCDD2E15}" srcOrd="0" destOrd="0" presId="urn:microsoft.com/office/officeart/2005/8/layout/process4"/>
    <dgm:cxn modelId="{3E7C1223-DE28-40B8-AD99-C8CE2712CDB5}" type="presParOf" srcId="{3153834A-23C2-453F-B974-B5AABCDD2E15}" destId="{1902AFDA-524A-440E-AF2C-0B7D7D74F19A}" srcOrd="0" destOrd="0" presId="urn:microsoft.com/office/officeart/2005/8/layout/process4"/>
    <dgm:cxn modelId="{C2802587-334D-437D-A3C0-0DA873B3D895}" type="presParOf" srcId="{3153834A-23C2-453F-B974-B5AABCDD2E15}" destId="{4F3E7682-7DED-43D9-A8EA-E843FCA30032}" srcOrd="1" destOrd="0" presId="urn:microsoft.com/office/officeart/2005/8/layout/process4"/>
    <dgm:cxn modelId="{E6F10431-3107-4A93-B106-519FB4F14BA4}" type="presParOf" srcId="{3153834A-23C2-453F-B974-B5AABCDD2E15}" destId="{7D406216-BA28-4A54-A382-430A1B009BF3}" srcOrd="2" destOrd="0" presId="urn:microsoft.com/office/officeart/2005/8/layout/process4"/>
    <dgm:cxn modelId="{F9660383-4E37-4C08-B6C4-1EC57347D1A6}" type="presParOf" srcId="{7D406216-BA28-4A54-A382-430A1B009BF3}" destId="{96ECD543-128F-4BA0-B495-3DF68C4FCAB0}" srcOrd="0" destOrd="0" presId="urn:microsoft.com/office/officeart/2005/8/layout/process4"/>
    <dgm:cxn modelId="{19562BDE-2724-4473-AC44-4E29606BAF24}" type="presParOf" srcId="{648042FF-54D4-4B81-BF43-EB8F1714CC31}" destId="{1C36CA91-CDE6-430E-A921-7E063B9A2F65}" srcOrd="1" destOrd="0" presId="urn:microsoft.com/office/officeart/2005/8/layout/process4"/>
    <dgm:cxn modelId="{68F091C7-0064-4AFD-9569-C91A483CEAAD}" type="presParOf" srcId="{648042FF-54D4-4B81-BF43-EB8F1714CC31}" destId="{D47CF9CE-7312-416E-9CCD-7BD682EE532B}" srcOrd="2" destOrd="0" presId="urn:microsoft.com/office/officeart/2005/8/layout/process4"/>
    <dgm:cxn modelId="{42076D9D-75A9-4B72-99E2-ED786A14949D}" type="presParOf" srcId="{D47CF9CE-7312-416E-9CCD-7BD682EE532B}" destId="{15BE3643-E612-4451-815A-D544817F93C8}" srcOrd="0" destOrd="0" presId="urn:microsoft.com/office/officeart/2005/8/layout/process4"/>
    <dgm:cxn modelId="{5FC4EFAC-D67F-4202-933F-2C872EA72D7E}" type="presParOf" srcId="{D47CF9CE-7312-416E-9CCD-7BD682EE532B}" destId="{363AE912-1A82-4A61-8F99-E1FD5FB2DDE1}" srcOrd="1" destOrd="0" presId="urn:microsoft.com/office/officeart/2005/8/layout/process4"/>
    <dgm:cxn modelId="{C70D15A1-D0FD-46AE-81FB-21CFF94ABAA6}" type="presParOf" srcId="{D47CF9CE-7312-416E-9CCD-7BD682EE532B}" destId="{5CB40EC7-6144-40CB-9A54-ECA179EFF718}" srcOrd="2" destOrd="0" presId="urn:microsoft.com/office/officeart/2005/8/layout/process4"/>
    <dgm:cxn modelId="{F717B37B-C1F7-4D1A-AFA1-D39058005B88}" type="presParOf" srcId="{5CB40EC7-6144-40CB-9A54-ECA179EFF718}" destId="{23A23107-FAC4-40DC-A2B8-1931D7E5BA1D}" srcOrd="0" destOrd="0" presId="urn:microsoft.com/office/officeart/2005/8/layout/process4"/>
    <dgm:cxn modelId="{8A4BEDEA-A64E-47C8-856E-1F78F06B0926}" type="presParOf" srcId="{648042FF-54D4-4B81-BF43-EB8F1714CC31}" destId="{4BBB7D55-2331-4033-B53F-8C2A296DF8A0}" srcOrd="3" destOrd="0" presId="urn:microsoft.com/office/officeart/2005/8/layout/process4"/>
    <dgm:cxn modelId="{E7A5F793-B076-4F60-82C4-6C36AD07B788}" type="presParOf" srcId="{648042FF-54D4-4B81-BF43-EB8F1714CC31}" destId="{F798DE6B-B996-4589-BAD6-7725F4E6AD87}" srcOrd="4" destOrd="0" presId="urn:microsoft.com/office/officeart/2005/8/layout/process4"/>
    <dgm:cxn modelId="{A7DAA3EF-2A3B-4033-BB7E-A1D8D376B9B4}" type="presParOf" srcId="{F798DE6B-B996-4589-BAD6-7725F4E6AD87}" destId="{40B4D899-528E-47AA-B24F-6B1D1A225619}" srcOrd="0" destOrd="0" presId="urn:microsoft.com/office/officeart/2005/8/layout/process4"/>
    <dgm:cxn modelId="{DE0CD1BD-AC47-4BDF-9016-5753EF6014E5}" type="presParOf" srcId="{F798DE6B-B996-4589-BAD6-7725F4E6AD87}" destId="{4B41EA28-A2CC-435E-B37C-F76834B0F486}" srcOrd="1" destOrd="0" presId="urn:microsoft.com/office/officeart/2005/8/layout/process4"/>
    <dgm:cxn modelId="{911B026E-8D08-40A6-B620-68ED9211A813}" type="presParOf" srcId="{F798DE6B-B996-4589-BAD6-7725F4E6AD87}" destId="{A47DDD91-13A6-4B87-AE75-5FD3F58D93BC}" srcOrd="2" destOrd="0" presId="urn:microsoft.com/office/officeart/2005/8/layout/process4"/>
    <dgm:cxn modelId="{8FFF789D-A59E-4D30-81CB-DEACF979663C}" type="presParOf" srcId="{A47DDD91-13A6-4B87-AE75-5FD3F58D93BC}" destId="{3F32C908-1023-4974-86D3-3DEFF5E0B14E}" srcOrd="0" destOrd="0" presId="urn:microsoft.com/office/officeart/2005/8/layout/process4"/>
    <dgm:cxn modelId="{5061EDC8-33E1-453A-9A40-47A2EF25985C}" type="presParOf" srcId="{648042FF-54D4-4B81-BF43-EB8F1714CC31}" destId="{F8268B68-8A94-4FD1-9C08-13A0C2DE534E}" srcOrd="5" destOrd="0" presId="urn:microsoft.com/office/officeart/2005/8/layout/process4"/>
    <dgm:cxn modelId="{60D9ED7F-5185-41A6-BF30-0456FF4DB69C}" type="presParOf" srcId="{648042FF-54D4-4B81-BF43-EB8F1714CC31}" destId="{5AFFC83C-29B5-4C6C-9E9A-0FB66CBA3473}" srcOrd="6" destOrd="0" presId="urn:microsoft.com/office/officeart/2005/8/layout/process4"/>
    <dgm:cxn modelId="{FA4C9695-F26A-4DF0-8BA0-8813B18F86BA}" type="presParOf" srcId="{5AFFC83C-29B5-4C6C-9E9A-0FB66CBA3473}" destId="{863D8BEB-EA79-43B4-BB70-BA564D7740E4}" srcOrd="0" destOrd="0" presId="urn:microsoft.com/office/officeart/2005/8/layout/process4"/>
    <dgm:cxn modelId="{53BB7448-1521-4D9C-90B1-D147B91AC81E}" type="presParOf" srcId="{5AFFC83C-29B5-4C6C-9E9A-0FB66CBA3473}" destId="{0202658B-E937-4E95-B9BA-7CA2B2D6D178}" srcOrd="1" destOrd="0" presId="urn:microsoft.com/office/officeart/2005/8/layout/process4"/>
    <dgm:cxn modelId="{8784535B-F9CE-4A59-85C9-4DB6BAEBC76C}" type="presParOf" srcId="{5AFFC83C-29B5-4C6C-9E9A-0FB66CBA3473}" destId="{AFFC9633-050A-4033-904B-0EEC9CC6F465}" srcOrd="2" destOrd="0" presId="urn:microsoft.com/office/officeart/2005/8/layout/process4"/>
    <dgm:cxn modelId="{913AD876-8C02-4102-9AB2-A4C02FD13B17}" type="presParOf" srcId="{AFFC9633-050A-4033-904B-0EEC9CC6F465}" destId="{E8EF650E-01CA-4FA1-B5E8-046A180EFBC5}" srcOrd="0" destOrd="0" presId="urn:microsoft.com/office/officeart/2005/8/layout/process4"/>
    <dgm:cxn modelId="{847ED935-42B6-46B4-8D52-EC5D1A66881A}" type="presParOf" srcId="{648042FF-54D4-4B81-BF43-EB8F1714CC31}" destId="{9461D60B-866C-4068-A41C-51FCE8337B3D}" srcOrd="7" destOrd="0" presId="urn:microsoft.com/office/officeart/2005/8/layout/process4"/>
    <dgm:cxn modelId="{23E14B0C-F8B0-4FC0-ACD5-B00FEA0B22F0}" type="presParOf" srcId="{648042FF-54D4-4B81-BF43-EB8F1714CC31}" destId="{010231D8-75D4-47F3-87A2-F86CFF8E2D58}" srcOrd="8" destOrd="0" presId="urn:microsoft.com/office/officeart/2005/8/layout/process4"/>
    <dgm:cxn modelId="{DBF8B645-3960-4117-9B10-8293309BB454}" type="presParOf" srcId="{010231D8-75D4-47F3-87A2-F86CFF8E2D58}" destId="{931B8FDB-792F-48FF-8F44-ED2F4C7413DA}" srcOrd="0" destOrd="0" presId="urn:microsoft.com/office/officeart/2005/8/layout/process4"/>
    <dgm:cxn modelId="{43A2C048-B636-4970-82AB-F0A6AA5F448E}" type="presParOf" srcId="{010231D8-75D4-47F3-87A2-F86CFF8E2D58}" destId="{9D4F1F99-224C-4BFE-9923-C64AE20447BC}" srcOrd="1" destOrd="0" presId="urn:microsoft.com/office/officeart/2005/8/layout/process4"/>
    <dgm:cxn modelId="{D68258D1-F06C-4E9C-A6FB-0F962452233E}" type="presParOf" srcId="{010231D8-75D4-47F3-87A2-F86CFF8E2D58}" destId="{E2B41432-DEF3-4788-8BEF-70950FB629CC}" srcOrd="2" destOrd="0" presId="urn:microsoft.com/office/officeart/2005/8/layout/process4"/>
    <dgm:cxn modelId="{5080B50A-5647-4CE7-9364-73551341E22E}" type="presParOf" srcId="{E2B41432-DEF3-4788-8BEF-70950FB629CC}" destId="{80296F63-D5E3-436A-83C9-D4DA1129354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0FA8F1-6554-42E1-B919-07FAD64EC6D3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4ED3E4F1-265E-4E8C-9B4F-5A97FCCBBF1B}">
      <dgm:prSet phldrT="[Текст]" custT="1"/>
      <dgm:spPr/>
      <dgm:t>
        <a:bodyPr/>
        <a:lstStyle/>
        <a:p>
          <a:r>
            <a:rPr lang="ru-RU" sz="1800" dirty="0" smtClean="0"/>
            <a:t>Избыток протеина, недостаток энергии</a:t>
          </a:r>
          <a:endParaRPr lang="ru-RU" sz="1800" dirty="0"/>
        </a:p>
      </dgm:t>
    </dgm:pt>
    <dgm:pt modelId="{7E0368BC-E578-4309-BF36-AB37A3BFA4A8}" type="parTrans" cxnId="{239FC2DD-4406-49CE-95E1-AF5E42126153}">
      <dgm:prSet/>
      <dgm:spPr/>
      <dgm:t>
        <a:bodyPr/>
        <a:lstStyle/>
        <a:p>
          <a:endParaRPr lang="ru-RU" sz="1800"/>
        </a:p>
      </dgm:t>
    </dgm:pt>
    <dgm:pt modelId="{FAE9FEE5-872C-4C2E-BECF-EC381C102D72}" type="sibTrans" cxnId="{239FC2DD-4406-49CE-95E1-AF5E42126153}">
      <dgm:prSet custT="1"/>
      <dgm:spPr>
        <a:solidFill>
          <a:srgbClr val="EA0A2A"/>
        </a:solidFill>
      </dgm:spPr>
      <dgm:t>
        <a:bodyPr/>
        <a:lstStyle/>
        <a:p>
          <a:endParaRPr lang="ru-RU" sz="1800"/>
        </a:p>
      </dgm:t>
    </dgm:pt>
    <dgm:pt modelId="{553119A5-2D0D-469A-9931-9547B5F6FF4E}">
      <dgm:prSet phldrT="[Текст]" custT="1"/>
      <dgm:spPr/>
      <dgm:t>
        <a:bodyPr/>
        <a:lstStyle/>
        <a:p>
          <a:r>
            <a:rPr lang="ru-RU" sz="1650" dirty="0" smtClean="0"/>
            <a:t>Непроизводительное использование протеина</a:t>
          </a:r>
          <a:endParaRPr lang="ru-RU" sz="1650" dirty="0"/>
        </a:p>
      </dgm:t>
    </dgm:pt>
    <dgm:pt modelId="{81F3B2F8-9F2D-4D14-9AB7-6D7942D3CE5B}" type="parTrans" cxnId="{E8B9E346-C681-41B7-BBAA-3B84AA610C40}">
      <dgm:prSet/>
      <dgm:spPr/>
      <dgm:t>
        <a:bodyPr/>
        <a:lstStyle/>
        <a:p>
          <a:endParaRPr lang="ru-RU" sz="1800"/>
        </a:p>
      </dgm:t>
    </dgm:pt>
    <dgm:pt modelId="{124C3A43-7EE6-498D-96DA-EA592FE1ED96}" type="sibTrans" cxnId="{E8B9E346-C681-41B7-BBAA-3B84AA610C40}">
      <dgm:prSet/>
      <dgm:spPr/>
      <dgm:t>
        <a:bodyPr/>
        <a:lstStyle/>
        <a:p>
          <a:endParaRPr lang="ru-RU" sz="1800"/>
        </a:p>
      </dgm:t>
    </dgm:pt>
    <dgm:pt modelId="{076F431E-7BE7-442E-AE3F-22DA979485FC}" type="pres">
      <dgm:prSet presAssocID="{050FA8F1-6554-42E1-B919-07FAD64EC6D3}" presName="Name0" presStyleCnt="0">
        <dgm:presLayoutVars>
          <dgm:dir/>
          <dgm:resizeHandles val="exact"/>
        </dgm:presLayoutVars>
      </dgm:prSet>
      <dgm:spPr/>
    </dgm:pt>
    <dgm:pt modelId="{BDE8AB30-4382-4274-AF40-C8E33200D52D}" type="pres">
      <dgm:prSet presAssocID="{4ED3E4F1-265E-4E8C-9B4F-5A97FCCBBF1B}" presName="node" presStyleLbl="node1" presStyleIdx="0" presStyleCnt="2" custScaleX="2805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57AD9-9063-48C6-AB4B-93A971B8E2F9}" type="pres">
      <dgm:prSet presAssocID="{FAE9FEE5-872C-4C2E-BECF-EC381C102D72}" presName="sibTrans" presStyleLbl="sibTrans2D1" presStyleIdx="0" presStyleCnt="1"/>
      <dgm:spPr/>
      <dgm:t>
        <a:bodyPr/>
        <a:lstStyle/>
        <a:p>
          <a:endParaRPr lang="ru-RU"/>
        </a:p>
      </dgm:t>
    </dgm:pt>
    <dgm:pt modelId="{E6823D3F-EF31-4D9C-BC29-C96D999C3BE7}" type="pres">
      <dgm:prSet presAssocID="{FAE9FEE5-872C-4C2E-BECF-EC381C102D72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6599B251-DC1C-4129-A64F-BB08408997A3}" type="pres">
      <dgm:prSet presAssocID="{553119A5-2D0D-469A-9931-9547B5F6FF4E}" presName="node" presStyleLbl="node1" presStyleIdx="1" presStyleCnt="2" custScaleX="2805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41E1AF-9576-4DAF-81A9-1C4598B44BA6}" type="presOf" srcId="{050FA8F1-6554-42E1-B919-07FAD64EC6D3}" destId="{076F431E-7BE7-442E-AE3F-22DA979485FC}" srcOrd="0" destOrd="0" presId="urn:microsoft.com/office/officeart/2005/8/layout/process1"/>
    <dgm:cxn modelId="{A639DFF2-6D2D-4087-B962-38CBCCA67211}" type="presOf" srcId="{4ED3E4F1-265E-4E8C-9B4F-5A97FCCBBF1B}" destId="{BDE8AB30-4382-4274-AF40-C8E33200D52D}" srcOrd="0" destOrd="0" presId="urn:microsoft.com/office/officeart/2005/8/layout/process1"/>
    <dgm:cxn modelId="{ED9A9D82-5ACF-449E-9232-210FFAC1293A}" type="presOf" srcId="{553119A5-2D0D-469A-9931-9547B5F6FF4E}" destId="{6599B251-DC1C-4129-A64F-BB08408997A3}" srcOrd="0" destOrd="0" presId="urn:microsoft.com/office/officeart/2005/8/layout/process1"/>
    <dgm:cxn modelId="{A96B9ECD-AB4B-4DB2-9AE5-A2503540B948}" type="presOf" srcId="{FAE9FEE5-872C-4C2E-BECF-EC381C102D72}" destId="{E6823D3F-EF31-4D9C-BC29-C96D999C3BE7}" srcOrd="1" destOrd="0" presId="urn:microsoft.com/office/officeart/2005/8/layout/process1"/>
    <dgm:cxn modelId="{D4CD604D-7F35-4DF1-8512-CAC5E0970473}" type="presOf" srcId="{FAE9FEE5-872C-4C2E-BECF-EC381C102D72}" destId="{8D457AD9-9063-48C6-AB4B-93A971B8E2F9}" srcOrd="0" destOrd="0" presId="urn:microsoft.com/office/officeart/2005/8/layout/process1"/>
    <dgm:cxn modelId="{E8B9E346-C681-41B7-BBAA-3B84AA610C40}" srcId="{050FA8F1-6554-42E1-B919-07FAD64EC6D3}" destId="{553119A5-2D0D-469A-9931-9547B5F6FF4E}" srcOrd="1" destOrd="0" parTransId="{81F3B2F8-9F2D-4D14-9AB7-6D7942D3CE5B}" sibTransId="{124C3A43-7EE6-498D-96DA-EA592FE1ED96}"/>
    <dgm:cxn modelId="{239FC2DD-4406-49CE-95E1-AF5E42126153}" srcId="{050FA8F1-6554-42E1-B919-07FAD64EC6D3}" destId="{4ED3E4F1-265E-4E8C-9B4F-5A97FCCBBF1B}" srcOrd="0" destOrd="0" parTransId="{7E0368BC-E578-4309-BF36-AB37A3BFA4A8}" sibTransId="{FAE9FEE5-872C-4C2E-BECF-EC381C102D72}"/>
    <dgm:cxn modelId="{7FA2597D-2800-46E3-9943-7DEBF3EA9C44}" type="presParOf" srcId="{076F431E-7BE7-442E-AE3F-22DA979485FC}" destId="{BDE8AB30-4382-4274-AF40-C8E33200D52D}" srcOrd="0" destOrd="0" presId="urn:microsoft.com/office/officeart/2005/8/layout/process1"/>
    <dgm:cxn modelId="{640FA82C-2C54-42E9-B32F-9DE00857EBAE}" type="presParOf" srcId="{076F431E-7BE7-442E-AE3F-22DA979485FC}" destId="{8D457AD9-9063-48C6-AB4B-93A971B8E2F9}" srcOrd="1" destOrd="0" presId="urn:microsoft.com/office/officeart/2005/8/layout/process1"/>
    <dgm:cxn modelId="{5F09A305-0E2C-4C03-BF04-FAAB9DCF6530}" type="presParOf" srcId="{8D457AD9-9063-48C6-AB4B-93A971B8E2F9}" destId="{E6823D3F-EF31-4D9C-BC29-C96D999C3BE7}" srcOrd="0" destOrd="0" presId="urn:microsoft.com/office/officeart/2005/8/layout/process1"/>
    <dgm:cxn modelId="{786CC70C-B962-4249-8B71-CAEABE186ABD}" type="presParOf" srcId="{076F431E-7BE7-442E-AE3F-22DA979485FC}" destId="{6599B251-DC1C-4129-A64F-BB08408997A3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0FA8F1-6554-42E1-B919-07FAD64EC6D3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4ED3E4F1-265E-4E8C-9B4F-5A97FCCBBF1B}">
      <dgm:prSet phldrT="[Текст]" custT="1"/>
      <dgm:spPr/>
      <dgm:t>
        <a:bodyPr/>
        <a:lstStyle/>
        <a:p>
          <a:r>
            <a:rPr lang="ru-RU" sz="1800" dirty="0" smtClean="0"/>
            <a:t>Недостаток протеина, избыток энергии</a:t>
          </a:r>
          <a:endParaRPr lang="ru-RU" sz="1800" dirty="0"/>
        </a:p>
      </dgm:t>
    </dgm:pt>
    <dgm:pt modelId="{7E0368BC-E578-4309-BF36-AB37A3BFA4A8}" type="parTrans" cxnId="{239FC2DD-4406-49CE-95E1-AF5E42126153}">
      <dgm:prSet/>
      <dgm:spPr/>
      <dgm:t>
        <a:bodyPr/>
        <a:lstStyle/>
        <a:p>
          <a:endParaRPr lang="ru-RU" sz="1800"/>
        </a:p>
      </dgm:t>
    </dgm:pt>
    <dgm:pt modelId="{FAE9FEE5-872C-4C2E-BECF-EC381C102D72}" type="sibTrans" cxnId="{239FC2DD-4406-49CE-95E1-AF5E42126153}">
      <dgm:prSet custT="1"/>
      <dgm:spPr>
        <a:solidFill>
          <a:srgbClr val="EA0A2A"/>
        </a:solidFill>
      </dgm:spPr>
      <dgm:t>
        <a:bodyPr/>
        <a:lstStyle/>
        <a:p>
          <a:endParaRPr lang="ru-RU" sz="1800"/>
        </a:p>
      </dgm:t>
    </dgm:pt>
    <dgm:pt modelId="{553119A5-2D0D-469A-9931-9547B5F6FF4E}">
      <dgm:prSet phldrT="[Текст]" custT="1"/>
      <dgm:spPr/>
      <dgm:t>
        <a:bodyPr/>
        <a:lstStyle/>
        <a:p>
          <a:r>
            <a:rPr lang="ru-RU" sz="1800" dirty="0" smtClean="0"/>
            <a:t>Ожирение, прекращение яйцекладки</a:t>
          </a:r>
          <a:endParaRPr lang="ru-RU" sz="1800" dirty="0"/>
        </a:p>
      </dgm:t>
    </dgm:pt>
    <dgm:pt modelId="{81F3B2F8-9F2D-4D14-9AB7-6D7942D3CE5B}" type="parTrans" cxnId="{E8B9E346-C681-41B7-BBAA-3B84AA610C40}">
      <dgm:prSet/>
      <dgm:spPr/>
      <dgm:t>
        <a:bodyPr/>
        <a:lstStyle/>
        <a:p>
          <a:endParaRPr lang="ru-RU" sz="1800"/>
        </a:p>
      </dgm:t>
    </dgm:pt>
    <dgm:pt modelId="{124C3A43-7EE6-498D-96DA-EA592FE1ED96}" type="sibTrans" cxnId="{E8B9E346-C681-41B7-BBAA-3B84AA610C40}">
      <dgm:prSet/>
      <dgm:spPr/>
      <dgm:t>
        <a:bodyPr/>
        <a:lstStyle/>
        <a:p>
          <a:endParaRPr lang="ru-RU" sz="1800"/>
        </a:p>
      </dgm:t>
    </dgm:pt>
    <dgm:pt modelId="{076F431E-7BE7-442E-AE3F-22DA979485FC}" type="pres">
      <dgm:prSet presAssocID="{050FA8F1-6554-42E1-B919-07FAD64EC6D3}" presName="Name0" presStyleCnt="0">
        <dgm:presLayoutVars>
          <dgm:dir/>
          <dgm:resizeHandles val="exact"/>
        </dgm:presLayoutVars>
      </dgm:prSet>
      <dgm:spPr/>
    </dgm:pt>
    <dgm:pt modelId="{BDE8AB30-4382-4274-AF40-C8E33200D52D}" type="pres">
      <dgm:prSet presAssocID="{4ED3E4F1-265E-4E8C-9B4F-5A97FCCBBF1B}" presName="node" presStyleLbl="node1" presStyleIdx="0" presStyleCnt="2" custScaleX="280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57AD9-9063-48C6-AB4B-93A971B8E2F9}" type="pres">
      <dgm:prSet presAssocID="{FAE9FEE5-872C-4C2E-BECF-EC381C102D72}" presName="sibTrans" presStyleLbl="sibTrans2D1" presStyleIdx="0" presStyleCnt="1"/>
      <dgm:spPr/>
      <dgm:t>
        <a:bodyPr/>
        <a:lstStyle/>
        <a:p>
          <a:endParaRPr lang="ru-RU"/>
        </a:p>
      </dgm:t>
    </dgm:pt>
    <dgm:pt modelId="{E6823D3F-EF31-4D9C-BC29-C96D999C3BE7}" type="pres">
      <dgm:prSet presAssocID="{FAE9FEE5-872C-4C2E-BECF-EC381C102D72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6599B251-DC1C-4129-A64F-BB08408997A3}" type="pres">
      <dgm:prSet presAssocID="{553119A5-2D0D-469A-9931-9547B5F6FF4E}" presName="node" presStyleLbl="node1" presStyleIdx="1" presStyleCnt="2" custScaleX="280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0F317B-6AC5-479B-8DB8-AE6FF027A62F}" type="presOf" srcId="{4ED3E4F1-265E-4E8C-9B4F-5A97FCCBBF1B}" destId="{BDE8AB30-4382-4274-AF40-C8E33200D52D}" srcOrd="0" destOrd="0" presId="urn:microsoft.com/office/officeart/2005/8/layout/process1"/>
    <dgm:cxn modelId="{4F2F816F-295B-428A-8E8A-25BD0A0C2FA5}" type="presOf" srcId="{050FA8F1-6554-42E1-B919-07FAD64EC6D3}" destId="{076F431E-7BE7-442E-AE3F-22DA979485FC}" srcOrd="0" destOrd="0" presId="urn:microsoft.com/office/officeart/2005/8/layout/process1"/>
    <dgm:cxn modelId="{3B9F27CD-A881-4C2A-9604-03C05E8E3EF4}" type="presOf" srcId="{FAE9FEE5-872C-4C2E-BECF-EC381C102D72}" destId="{E6823D3F-EF31-4D9C-BC29-C96D999C3BE7}" srcOrd="1" destOrd="0" presId="urn:microsoft.com/office/officeart/2005/8/layout/process1"/>
    <dgm:cxn modelId="{C38C04EA-D89A-4230-80C0-48CA8B72D437}" type="presOf" srcId="{553119A5-2D0D-469A-9931-9547B5F6FF4E}" destId="{6599B251-DC1C-4129-A64F-BB08408997A3}" srcOrd="0" destOrd="0" presId="urn:microsoft.com/office/officeart/2005/8/layout/process1"/>
    <dgm:cxn modelId="{E8B9E346-C681-41B7-BBAA-3B84AA610C40}" srcId="{050FA8F1-6554-42E1-B919-07FAD64EC6D3}" destId="{553119A5-2D0D-469A-9931-9547B5F6FF4E}" srcOrd="1" destOrd="0" parTransId="{81F3B2F8-9F2D-4D14-9AB7-6D7942D3CE5B}" sibTransId="{124C3A43-7EE6-498D-96DA-EA592FE1ED96}"/>
    <dgm:cxn modelId="{239FC2DD-4406-49CE-95E1-AF5E42126153}" srcId="{050FA8F1-6554-42E1-B919-07FAD64EC6D3}" destId="{4ED3E4F1-265E-4E8C-9B4F-5A97FCCBBF1B}" srcOrd="0" destOrd="0" parTransId="{7E0368BC-E578-4309-BF36-AB37A3BFA4A8}" sibTransId="{FAE9FEE5-872C-4C2E-BECF-EC381C102D72}"/>
    <dgm:cxn modelId="{9147B2E8-4AC6-41B4-9066-076E8045DE3D}" type="presOf" srcId="{FAE9FEE5-872C-4C2E-BECF-EC381C102D72}" destId="{8D457AD9-9063-48C6-AB4B-93A971B8E2F9}" srcOrd="0" destOrd="0" presId="urn:microsoft.com/office/officeart/2005/8/layout/process1"/>
    <dgm:cxn modelId="{20765E66-6EA6-4F81-BFDC-878AA7571E3A}" type="presParOf" srcId="{076F431E-7BE7-442E-AE3F-22DA979485FC}" destId="{BDE8AB30-4382-4274-AF40-C8E33200D52D}" srcOrd="0" destOrd="0" presId="urn:microsoft.com/office/officeart/2005/8/layout/process1"/>
    <dgm:cxn modelId="{79D47304-B4A3-4F33-B909-88189F591900}" type="presParOf" srcId="{076F431E-7BE7-442E-AE3F-22DA979485FC}" destId="{8D457AD9-9063-48C6-AB4B-93A971B8E2F9}" srcOrd="1" destOrd="0" presId="urn:microsoft.com/office/officeart/2005/8/layout/process1"/>
    <dgm:cxn modelId="{7B3D1A7B-7A72-4669-9F0A-E64108282F5C}" type="presParOf" srcId="{8D457AD9-9063-48C6-AB4B-93A971B8E2F9}" destId="{E6823D3F-EF31-4D9C-BC29-C96D999C3BE7}" srcOrd="0" destOrd="0" presId="urn:microsoft.com/office/officeart/2005/8/layout/process1"/>
    <dgm:cxn modelId="{9B18F245-7900-4B85-B9C5-534B3BB0F5FC}" type="presParOf" srcId="{076F431E-7BE7-442E-AE3F-22DA979485FC}" destId="{6599B251-DC1C-4129-A64F-BB08408997A3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E9A844-3D10-49B6-BF17-63C1DC66D0A0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12A125B-6B5F-4FB1-86FF-0EF5546BD0F0}">
      <dgm:prSet phldrT="[Текст]" custT="1"/>
      <dgm:spPr/>
      <dgm:t>
        <a:bodyPr/>
        <a:lstStyle/>
        <a:p>
          <a:r>
            <a:rPr lang="ru-RU" sz="1800" dirty="0" smtClean="0"/>
            <a:t>21 г </a:t>
          </a:r>
          <a:r>
            <a:rPr lang="ru-RU" sz="1800" dirty="0" err="1" smtClean="0"/>
            <a:t>Са</a:t>
          </a:r>
          <a:endParaRPr lang="ru-RU" sz="1800" dirty="0"/>
        </a:p>
      </dgm:t>
    </dgm:pt>
    <dgm:pt modelId="{A059F08C-50AB-482F-B273-A7004DD7E8C8}" type="parTrans" cxnId="{CE34F8BC-6886-4243-8FB7-416DAA8596BA}">
      <dgm:prSet/>
      <dgm:spPr/>
      <dgm:t>
        <a:bodyPr/>
        <a:lstStyle/>
        <a:p>
          <a:endParaRPr lang="ru-RU" sz="1800"/>
        </a:p>
      </dgm:t>
    </dgm:pt>
    <dgm:pt modelId="{04AEBE07-73A3-44E4-9600-063486CACA87}" type="sibTrans" cxnId="{CE34F8BC-6886-4243-8FB7-416DAA8596BA}">
      <dgm:prSet/>
      <dgm:spPr/>
      <dgm:t>
        <a:bodyPr/>
        <a:lstStyle/>
        <a:p>
          <a:endParaRPr lang="ru-RU" sz="1800"/>
        </a:p>
      </dgm:t>
    </dgm:pt>
    <dgm:pt modelId="{B0E088E3-7D03-4600-A6CC-1FF1ECC2E03B}">
      <dgm:prSet phldrT="[Текст]" custT="1"/>
      <dgm:spPr/>
      <dgm:t>
        <a:bodyPr/>
        <a:lstStyle/>
        <a:p>
          <a:r>
            <a:rPr lang="ru-RU" sz="1800" dirty="0" smtClean="0"/>
            <a:t>×24 раза</a:t>
          </a:r>
          <a:endParaRPr lang="ru-RU" sz="1800" dirty="0"/>
        </a:p>
      </dgm:t>
    </dgm:pt>
    <dgm:pt modelId="{6B0DF2FA-3770-4020-A76A-F3975BC7F93E}" type="parTrans" cxnId="{B23515B1-E0FC-4553-BBF0-5D1933209126}">
      <dgm:prSet/>
      <dgm:spPr/>
      <dgm:t>
        <a:bodyPr/>
        <a:lstStyle/>
        <a:p>
          <a:endParaRPr lang="ru-RU" sz="1800"/>
        </a:p>
      </dgm:t>
    </dgm:pt>
    <dgm:pt modelId="{3B8C060E-3FDA-4407-8CC9-4C2F553E45BC}" type="sibTrans" cxnId="{B23515B1-E0FC-4553-BBF0-5D1933209126}">
      <dgm:prSet/>
      <dgm:spPr/>
      <dgm:t>
        <a:bodyPr/>
        <a:lstStyle/>
        <a:p>
          <a:endParaRPr lang="ru-RU" sz="1800"/>
        </a:p>
      </dgm:t>
    </dgm:pt>
    <dgm:pt modelId="{B79CD8CC-4452-4A2B-9C24-E8A645F0DC3F}">
      <dgm:prSet phldrT="[Текст]" custT="1"/>
      <dgm:spPr/>
      <dgm:t>
        <a:bodyPr/>
        <a:lstStyle/>
        <a:p>
          <a:r>
            <a:rPr lang="ru-RU" sz="1800" dirty="0" smtClean="0"/>
            <a:t>500 г </a:t>
          </a:r>
          <a:r>
            <a:rPr lang="ru-RU" sz="1800" dirty="0" err="1" smtClean="0"/>
            <a:t>Са</a:t>
          </a:r>
          <a:endParaRPr lang="ru-RU" sz="1800" dirty="0"/>
        </a:p>
      </dgm:t>
    </dgm:pt>
    <dgm:pt modelId="{DE6E1618-308D-4A7D-B402-C8B0723A6FA8}" type="parTrans" cxnId="{39A10A3A-1B94-4984-BD4A-6D63528F2CDD}">
      <dgm:prSet/>
      <dgm:spPr/>
      <dgm:t>
        <a:bodyPr/>
        <a:lstStyle/>
        <a:p>
          <a:endParaRPr lang="ru-RU" sz="1800"/>
        </a:p>
      </dgm:t>
    </dgm:pt>
    <dgm:pt modelId="{90C0F3E0-2A31-4EC9-88C6-E967B2A0C77F}" type="sibTrans" cxnId="{39A10A3A-1B94-4984-BD4A-6D63528F2CDD}">
      <dgm:prSet/>
      <dgm:spPr/>
      <dgm:t>
        <a:bodyPr/>
        <a:lstStyle/>
        <a:p>
          <a:endParaRPr lang="ru-RU" sz="1800"/>
        </a:p>
      </dgm:t>
    </dgm:pt>
    <dgm:pt modelId="{94229F30-364E-4B29-8559-FEF1FFBF3910}">
      <dgm:prSet phldrT="[Текст]" custT="1"/>
      <dgm:spPr/>
      <dgm:t>
        <a:bodyPr/>
        <a:lstStyle/>
        <a:p>
          <a:r>
            <a:rPr lang="ru-RU" sz="1800" dirty="0" smtClean="0"/>
            <a:t>Тушка</a:t>
          </a:r>
          <a:endParaRPr lang="ru-RU" sz="1800" dirty="0"/>
        </a:p>
      </dgm:t>
    </dgm:pt>
    <dgm:pt modelId="{66A2FA79-CC5D-469E-B47A-553AB4235619}" type="sibTrans" cxnId="{53C40CF8-5C8D-4468-BCC7-850B47AAFCBF}">
      <dgm:prSet/>
      <dgm:spPr/>
      <dgm:t>
        <a:bodyPr/>
        <a:lstStyle/>
        <a:p>
          <a:endParaRPr lang="ru-RU" sz="1800"/>
        </a:p>
      </dgm:t>
    </dgm:pt>
    <dgm:pt modelId="{CE0B00F4-050E-4119-8EA3-0F078B0B17D4}" type="parTrans" cxnId="{53C40CF8-5C8D-4468-BCC7-850B47AAFCBF}">
      <dgm:prSet/>
      <dgm:spPr/>
      <dgm:t>
        <a:bodyPr/>
        <a:lstStyle/>
        <a:p>
          <a:endParaRPr lang="ru-RU" sz="1800"/>
        </a:p>
      </dgm:t>
    </dgm:pt>
    <dgm:pt modelId="{FAC1C33C-8214-4A3B-AB83-ABD113B77426}">
      <dgm:prSet phldrT="[Текст]" custT="1"/>
      <dgm:spPr/>
      <dgm:t>
        <a:bodyPr/>
        <a:lstStyle/>
        <a:p>
          <a:r>
            <a:rPr lang="ru-RU" sz="1800" dirty="0" smtClean="0"/>
            <a:t>220 яиц</a:t>
          </a:r>
          <a:endParaRPr lang="ru-RU" sz="1800" dirty="0"/>
        </a:p>
      </dgm:t>
    </dgm:pt>
    <dgm:pt modelId="{AB4845BD-ED20-4ACF-8A52-1D8DD39A3705}" type="parTrans" cxnId="{7B99C6BE-68F0-4B20-8F48-8A537606A4E3}">
      <dgm:prSet/>
      <dgm:spPr/>
      <dgm:t>
        <a:bodyPr/>
        <a:lstStyle/>
        <a:p>
          <a:endParaRPr lang="ru-RU" sz="1800"/>
        </a:p>
      </dgm:t>
    </dgm:pt>
    <dgm:pt modelId="{2C96ECD3-9AF1-40C3-89F7-FD55F2A80A4D}" type="sibTrans" cxnId="{7B99C6BE-68F0-4B20-8F48-8A537606A4E3}">
      <dgm:prSet/>
      <dgm:spPr/>
      <dgm:t>
        <a:bodyPr/>
        <a:lstStyle/>
        <a:p>
          <a:endParaRPr lang="ru-RU" sz="1800"/>
        </a:p>
      </dgm:t>
    </dgm:pt>
    <dgm:pt modelId="{1DDEEBE9-6D2C-44F2-BA8E-72AEAD51EFF6}" type="pres">
      <dgm:prSet presAssocID="{36E9A844-3D10-49B6-BF17-63C1DC66D0A0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EB83FA-0F36-419B-8A65-21591A870F92}" type="pres">
      <dgm:prSet presAssocID="{36E9A844-3D10-49B6-BF17-63C1DC66D0A0}" presName="dummyMaxCanvas" presStyleCnt="0"/>
      <dgm:spPr/>
    </dgm:pt>
    <dgm:pt modelId="{51A69A7D-F394-4300-A5D9-06C87E44CE21}" type="pres">
      <dgm:prSet presAssocID="{36E9A844-3D10-49B6-BF17-63C1DC66D0A0}" presName="parentComposite" presStyleCnt="0"/>
      <dgm:spPr/>
    </dgm:pt>
    <dgm:pt modelId="{12DE2E16-2629-4B70-A745-2D307564ED85}" type="pres">
      <dgm:prSet presAssocID="{36E9A844-3D10-49B6-BF17-63C1DC66D0A0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95F618A7-DFF4-4B77-9D01-83E6894FEAB9}" type="pres">
      <dgm:prSet presAssocID="{36E9A844-3D10-49B6-BF17-63C1DC66D0A0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69344FD2-8E5C-4F69-96C2-1BF993A631F9}" type="pres">
      <dgm:prSet presAssocID="{36E9A844-3D10-49B6-BF17-63C1DC66D0A0}" presName="childrenComposite" presStyleCnt="0"/>
      <dgm:spPr/>
    </dgm:pt>
    <dgm:pt modelId="{BAC95834-BFEC-4495-AD60-F9F75A297BC9}" type="pres">
      <dgm:prSet presAssocID="{36E9A844-3D10-49B6-BF17-63C1DC66D0A0}" presName="dummyMaxCanvas_ChildArea" presStyleCnt="0"/>
      <dgm:spPr/>
    </dgm:pt>
    <dgm:pt modelId="{66995467-104D-40DC-8395-D6A65327BF0F}" type="pres">
      <dgm:prSet presAssocID="{36E9A844-3D10-49B6-BF17-63C1DC66D0A0}" presName="fulcrum" presStyleLbl="alignAccFollowNode1" presStyleIdx="2" presStyleCnt="4"/>
      <dgm:spPr/>
    </dgm:pt>
    <dgm:pt modelId="{288A52CA-7838-4D23-BDEF-419D6C340361}" type="pres">
      <dgm:prSet presAssocID="{36E9A844-3D10-49B6-BF17-63C1DC66D0A0}" presName="balance_12" presStyleLbl="alignAccFollowNode1" presStyleIdx="3" presStyleCnt="4">
        <dgm:presLayoutVars>
          <dgm:bulletEnabled val="1"/>
        </dgm:presLayoutVars>
      </dgm:prSet>
      <dgm:spPr/>
    </dgm:pt>
    <dgm:pt modelId="{493C774C-73D3-4D29-B456-6AE6FA05BCA2}" type="pres">
      <dgm:prSet presAssocID="{36E9A844-3D10-49B6-BF17-63C1DC66D0A0}" presName="right_12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C28521-B2A0-43BF-844D-700F5A132BF8}" type="pres">
      <dgm:prSet presAssocID="{36E9A844-3D10-49B6-BF17-63C1DC66D0A0}" presName="right_12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63801-EE1C-4E54-8050-3771A15FEABA}" type="pres">
      <dgm:prSet presAssocID="{36E9A844-3D10-49B6-BF17-63C1DC66D0A0}" presName="left_12_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C40CF8-5C8D-4468-BCC7-850B47AAFCBF}" srcId="{36E9A844-3D10-49B6-BF17-63C1DC66D0A0}" destId="{94229F30-364E-4B29-8559-FEF1FFBF3910}" srcOrd="0" destOrd="0" parTransId="{CE0B00F4-050E-4119-8EA3-0F078B0B17D4}" sibTransId="{66A2FA79-CC5D-469E-B47A-553AB4235619}"/>
    <dgm:cxn modelId="{F47FFDF0-70DA-4EE4-841B-23F39611202D}" type="presOf" srcId="{36E9A844-3D10-49B6-BF17-63C1DC66D0A0}" destId="{1DDEEBE9-6D2C-44F2-BA8E-72AEAD51EFF6}" srcOrd="0" destOrd="0" presId="urn:microsoft.com/office/officeart/2005/8/layout/balance1"/>
    <dgm:cxn modelId="{39A10A3A-1B94-4984-BD4A-6D63528F2CDD}" srcId="{FAC1C33C-8214-4A3B-AB83-ABD113B77426}" destId="{B79CD8CC-4452-4A2B-9C24-E8A645F0DC3F}" srcOrd="1" destOrd="0" parTransId="{DE6E1618-308D-4A7D-B402-C8B0723A6FA8}" sibTransId="{90C0F3E0-2A31-4EC9-88C6-E967B2A0C77F}"/>
    <dgm:cxn modelId="{708CAFE2-385B-4856-B327-40B55AF78D02}" type="presOf" srcId="{B79CD8CC-4452-4A2B-9C24-E8A645F0DC3F}" destId="{D1C28521-B2A0-43BF-844D-700F5A132BF8}" srcOrd="0" destOrd="0" presId="urn:microsoft.com/office/officeart/2005/8/layout/balance1"/>
    <dgm:cxn modelId="{B863FAD6-CC5E-4D40-B9A8-22A07F540E5E}" type="presOf" srcId="{94229F30-364E-4B29-8559-FEF1FFBF3910}" destId="{12DE2E16-2629-4B70-A745-2D307564ED85}" srcOrd="0" destOrd="0" presId="urn:microsoft.com/office/officeart/2005/8/layout/balance1"/>
    <dgm:cxn modelId="{CE34F8BC-6886-4243-8FB7-416DAA8596BA}" srcId="{94229F30-364E-4B29-8559-FEF1FFBF3910}" destId="{212A125B-6B5F-4FB1-86FF-0EF5546BD0F0}" srcOrd="0" destOrd="0" parTransId="{A059F08C-50AB-482F-B273-A7004DD7E8C8}" sibTransId="{04AEBE07-73A3-44E4-9600-063486CACA87}"/>
    <dgm:cxn modelId="{D8654B77-3CF8-4328-A227-903D510CF31C}" type="presOf" srcId="{B0E088E3-7D03-4600-A6CC-1FF1ECC2E03B}" destId="{493C774C-73D3-4D29-B456-6AE6FA05BCA2}" srcOrd="0" destOrd="0" presId="urn:microsoft.com/office/officeart/2005/8/layout/balance1"/>
    <dgm:cxn modelId="{AA7A75E2-4CC9-4E65-A991-CEEF9E0713EF}" type="presOf" srcId="{FAC1C33C-8214-4A3B-AB83-ABD113B77426}" destId="{95F618A7-DFF4-4B77-9D01-83E6894FEAB9}" srcOrd="0" destOrd="0" presId="urn:microsoft.com/office/officeart/2005/8/layout/balance1"/>
    <dgm:cxn modelId="{A52C38F7-F73A-4284-917C-5605A2697679}" type="presOf" srcId="{212A125B-6B5F-4FB1-86FF-0EF5546BD0F0}" destId="{6D063801-EE1C-4E54-8050-3771A15FEABA}" srcOrd="0" destOrd="0" presId="urn:microsoft.com/office/officeart/2005/8/layout/balance1"/>
    <dgm:cxn modelId="{7B99C6BE-68F0-4B20-8F48-8A537606A4E3}" srcId="{36E9A844-3D10-49B6-BF17-63C1DC66D0A0}" destId="{FAC1C33C-8214-4A3B-AB83-ABD113B77426}" srcOrd="1" destOrd="0" parTransId="{AB4845BD-ED20-4ACF-8A52-1D8DD39A3705}" sibTransId="{2C96ECD3-9AF1-40C3-89F7-FD55F2A80A4D}"/>
    <dgm:cxn modelId="{B23515B1-E0FC-4553-BBF0-5D1933209126}" srcId="{FAC1C33C-8214-4A3B-AB83-ABD113B77426}" destId="{B0E088E3-7D03-4600-A6CC-1FF1ECC2E03B}" srcOrd="0" destOrd="0" parTransId="{6B0DF2FA-3770-4020-A76A-F3975BC7F93E}" sibTransId="{3B8C060E-3FDA-4407-8CC9-4C2F553E45BC}"/>
    <dgm:cxn modelId="{CDA56727-0F3D-46D7-B033-B7209F147C1F}" type="presParOf" srcId="{1DDEEBE9-6D2C-44F2-BA8E-72AEAD51EFF6}" destId="{6CEB83FA-0F36-419B-8A65-21591A870F92}" srcOrd="0" destOrd="0" presId="urn:microsoft.com/office/officeart/2005/8/layout/balance1"/>
    <dgm:cxn modelId="{9E18550B-AD68-421F-8413-E1D6A047A52F}" type="presParOf" srcId="{1DDEEBE9-6D2C-44F2-BA8E-72AEAD51EFF6}" destId="{51A69A7D-F394-4300-A5D9-06C87E44CE21}" srcOrd="1" destOrd="0" presId="urn:microsoft.com/office/officeart/2005/8/layout/balance1"/>
    <dgm:cxn modelId="{EF6D208B-94BE-4A9A-A4A7-2739797C20D1}" type="presParOf" srcId="{51A69A7D-F394-4300-A5D9-06C87E44CE21}" destId="{12DE2E16-2629-4B70-A745-2D307564ED85}" srcOrd="0" destOrd="0" presId="urn:microsoft.com/office/officeart/2005/8/layout/balance1"/>
    <dgm:cxn modelId="{2E02C027-8256-4DB1-ADE4-C12D3C8F9C0E}" type="presParOf" srcId="{51A69A7D-F394-4300-A5D9-06C87E44CE21}" destId="{95F618A7-DFF4-4B77-9D01-83E6894FEAB9}" srcOrd="1" destOrd="0" presId="urn:microsoft.com/office/officeart/2005/8/layout/balance1"/>
    <dgm:cxn modelId="{9AE3183E-41F3-4837-82C1-C0F8A7F09A25}" type="presParOf" srcId="{1DDEEBE9-6D2C-44F2-BA8E-72AEAD51EFF6}" destId="{69344FD2-8E5C-4F69-96C2-1BF993A631F9}" srcOrd="2" destOrd="0" presId="urn:microsoft.com/office/officeart/2005/8/layout/balance1"/>
    <dgm:cxn modelId="{B27D1CF8-E9FE-4C27-88F9-F659E1F7DF05}" type="presParOf" srcId="{69344FD2-8E5C-4F69-96C2-1BF993A631F9}" destId="{BAC95834-BFEC-4495-AD60-F9F75A297BC9}" srcOrd="0" destOrd="0" presId="urn:microsoft.com/office/officeart/2005/8/layout/balance1"/>
    <dgm:cxn modelId="{CA310190-4A4A-4E02-90A9-A8CAD52A4C16}" type="presParOf" srcId="{69344FD2-8E5C-4F69-96C2-1BF993A631F9}" destId="{66995467-104D-40DC-8395-D6A65327BF0F}" srcOrd="1" destOrd="0" presId="urn:microsoft.com/office/officeart/2005/8/layout/balance1"/>
    <dgm:cxn modelId="{CD8387B9-2FD2-4CA4-8430-C5DEEE45CC0C}" type="presParOf" srcId="{69344FD2-8E5C-4F69-96C2-1BF993A631F9}" destId="{288A52CA-7838-4D23-BDEF-419D6C340361}" srcOrd="2" destOrd="0" presId="urn:microsoft.com/office/officeart/2005/8/layout/balance1"/>
    <dgm:cxn modelId="{E19F4B66-EE1C-44A3-B0E8-205723143D3C}" type="presParOf" srcId="{69344FD2-8E5C-4F69-96C2-1BF993A631F9}" destId="{493C774C-73D3-4D29-B456-6AE6FA05BCA2}" srcOrd="3" destOrd="0" presId="urn:microsoft.com/office/officeart/2005/8/layout/balance1"/>
    <dgm:cxn modelId="{462A94F8-B89D-46CA-9FC3-FE82F00D1334}" type="presParOf" srcId="{69344FD2-8E5C-4F69-96C2-1BF993A631F9}" destId="{D1C28521-B2A0-43BF-844D-700F5A132BF8}" srcOrd="4" destOrd="0" presId="urn:microsoft.com/office/officeart/2005/8/layout/balance1"/>
    <dgm:cxn modelId="{229E159F-4C2C-44C2-9FEF-E8B51C9E4662}" type="presParOf" srcId="{69344FD2-8E5C-4F69-96C2-1BF993A631F9}" destId="{6D063801-EE1C-4E54-8050-3771A15FEABA}" srcOrd="5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746E94-29D0-4A66-AE61-E3FC73423EBC}" type="doc">
      <dgm:prSet loTypeId="urn:microsoft.com/office/officeart/2008/layout/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9ED442-9DCC-42BF-9598-A7A33772E48D}">
      <dgm:prSet phldrT="[Текст]"/>
      <dgm:spPr/>
      <dgm:t>
        <a:bodyPr/>
        <a:lstStyle/>
        <a:p>
          <a:r>
            <a:rPr lang="ru-RU" b="1" dirty="0" smtClean="0"/>
            <a:t>Кукуруза:</a:t>
          </a:r>
          <a:r>
            <a:rPr lang="ru-RU" dirty="0" smtClean="0"/>
            <a:t> легко </a:t>
          </a:r>
          <a:r>
            <a:rPr lang="ru-RU" dirty="0" err="1" smtClean="0"/>
            <a:t>переварима</a:t>
          </a:r>
          <a:r>
            <a:rPr lang="ru-RU" dirty="0" smtClean="0"/>
            <a:t>, бедна протеином, низкая БЦП, бедна минеральными веществами</a:t>
          </a:r>
          <a:endParaRPr lang="ru-RU" dirty="0"/>
        </a:p>
      </dgm:t>
    </dgm:pt>
    <dgm:pt modelId="{8F650A45-9C42-4D0C-94BE-B3A67EE00916}" type="parTrans" cxnId="{9DE662C3-2335-45F5-8CA0-B2D3767AA0FF}">
      <dgm:prSet/>
      <dgm:spPr/>
      <dgm:t>
        <a:bodyPr/>
        <a:lstStyle/>
        <a:p>
          <a:endParaRPr lang="ru-RU"/>
        </a:p>
      </dgm:t>
    </dgm:pt>
    <dgm:pt modelId="{6AAF0601-00AF-4942-9E80-9AE649CB6781}" type="sibTrans" cxnId="{9DE662C3-2335-45F5-8CA0-B2D3767AA0FF}">
      <dgm:prSet/>
      <dgm:spPr/>
      <dgm:t>
        <a:bodyPr/>
        <a:lstStyle/>
        <a:p>
          <a:endParaRPr lang="ru-RU"/>
        </a:p>
      </dgm:t>
    </dgm:pt>
    <dgm:pt modelId="{8FF724BD-8014-4A4A-9793-B422326BA3E6}">
      <dgm:prSet phldrT="[Текст]"/>
      <dgm:spPr/>
      <dgm:t>
        <a:bodyPr/>
        <a:lstStyle/>
        <a:p>
          <a:r>
            <a:rPr lang="ru-RU" b="1" dirty="0" smtClean="0"/>
            <a:t>Сорго: </a:t>
          </a:r>
          <a:r>
            <a:rPr lang="ru-RU" dirty="0" smtClean="0"/>
            <a:t>характеризуется как и кукуруза</a:t>
          </a:r>
          <a:endParaRPr lang="ru-RU" dirty="0"/>
        </a:p>
      </dgm:t>
    </dgm:pt>
    <dgm:pt modelId="{7287BDC4-AD15-4124-A04D-53AD5E16E39B}" type="parTrans" cxnId="{50934B8D-461D-49D2-82BC-DE0ED9FFD3F8}">
      <dgm:prSet/>
      <dgm:spPr/>
      <dgm:t>
        <a:bodyPr/>
        <a:lstStyle/>
        <a:p>
          <a:endParaRPr lang="ru-RU"/>
        </a:p>
      </dgm:t>
    </dgm:pt>
    <dgm:pt modelId="{CAC3B7A7-05FE-4DEE-9DD7-B56BA07DAFE8}" type="sibTrans" cxnId="{50934B8D-461D-49D2-82BC-DE0ED9FFD3F8}">
      <dgm:prSet/>
      <dgm:spPr/>
      <dgm:t>
        <a:bodyPr/>
        <a:lstStyle/>
        <a:p>
          <a:endParaRPr lang="ru-RU"/>
        </a:p>
      </dgm:t>
    </dgm:pt>
    <dgm:pt modelId="{E8D3AD95-BDB6-4F51-801D-42EAF5F805CA}">
      <dgm:prSet phldrT="[Текст]"/>
      <dgm:spPr/>
      <dgm:t>
        <a:bodyPr/>
        <a:lstStyle/>
        <a:p>
          <a:r>
            <a:rPr lang="ru-RU" b="1" dirty="0" smtClean="0"/>
            <a:t>Пшеница, рожь:</a:t>
          </a:r>
          <a:r>
            <a:rPr lang="ru-RU" dirty="0" smtClean="0"/>
            <a:t> белки </a:t>
          </a:r>
          <a:r>
            <a:rPr lang="ru-RU" dirty="0" err="1" smtClean="0"/>
            <a:t>глютены</a:t>
          </a:r>
          <a:r>
            <a:rPr lang="ru-RU" dirty="0" smtClean="0"/>
            <a:t> (клейковина), тонкий помол образует клейкую массу, нарушение пищеварения, мало лизина (</a:t>
          </a:r>
          <a:r>
            <a:rPr lang="ru-RU" smtClean="0"/>
            <a:t>3 г в 1 кг</a:t>
          </a:r>
          <a:r>
            <a:rPr lang="ru-RU" dirty="0" smtClean="0"/>
            <a:t>)</a:t>
          </a:r>
        </a:p>
      </dgm:t>
    </dgm:pt>
    <dgm:pt modelId="{EE250CEA-456F-4E11-8026-152B815D9AC6}" type="parTrans" cxnId="{4AB33746-D636-4365-A70D-F1042D799D0A}">
      <dgm:prSet/>
      <dgm:spPr/>
      <dgm:t>
        <a:bodyPr/>
        <a:lstStyle/>
        <a:p>
          <a:endParaRPr lang="ru-RU"/>
        </a:p>
      </dgm:t>
    </dgm:pt>
    <dgm:pt modelId="{29A9F698-AC1F-412E-A623-63B14F18B99D}" type="sibTrans" cxnId="{4AB33746-D636-4365-A70D-F1042D799D0A}">
      <dgm:prSet/>
      <dgm:spPr/>
      <dgm:t>
        <a:bodyPr/>
        <a:lstStyle/>
        <a:p>
          <a:endParaRPr lang="ru-RU"/>
        </a:p>
      </dgm:t>
    </dgm:pt>
    <dgm:pt modelId="{9096305F-0FE2-4C45-AC2D-A0EA72B6496C}">
      <dgm:prSet phldrT="[Текст]"/>
      <dgm:spPr/>
      <dgm:t>
        <a:bodyPr/>
        <a:lstStyle/>
        <a:p>
          <a:r>
            <a:rPr lang="ru-RU" b="1" dirty="0" smtClean="0"/>
            <a:t>Ячмень без пленки: </a:t>
          </a:r>
          <a:r>
            <a:rPr lang="ru-RU" dirty="0" smtClean="0"/>
            <a:t>прекрасный корм, протеин низкой БЦП</a:t>
          </a:r>
        </a:p>
      </dgm:t>
    </dgm:pt>
    <dgm:pt modelId="{F6DEAAFD-D8B0-4BB5-9220-34442CF97A99}" type="parTrans" cxnId="{2F23C8F2-064E-40EF-ACCE-D5F73B0E3587}">
      <dgm:prSet/>
      <dgm:spPr/>
      <dgm:t>
        <a:bodyPr/>
        <a:lstStyle/>
        <a:p>
          <a:endParaRPr lang="ru-RU"/>
        </a:p>
      </dgm:t>
    </dgm:pt>
    <dgm:pt modelId="{7DCC4DAF-B3EF-46A4-A694-F810E6D9ED12}" type="sibTrans" cxnId="{2F23C8F2-064E-40EF-ACCE-D5F73B0E3587}">
      <dgm:prSet/>
      <dgm:spPr/>
      <dgm:t>
        <a:bodyPr/>
        <a:lstStyle/>
        <a:p>
          <a:endParaRPr lang="ru-RU"/>
        </a:p>
      </dgm:t>
    </dgm:pt>
    <dgm:pt modelId="{48023B37-8525-4D99-8120-B45EAB9AB71D}" type="pres">
      <dgm:prSet presAssocID="{46746E94-29D0-4A66-AE61-E3FC73423EBC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D3D402-3F0A-45FB-93A2-85A663A3CAA4}" type="pres">
      <dgm:prSet presAssocID="{8D9ED442-9DCC-42BF-9598-A7A33772E48D}" presName="composite" presStyleCnt="0"/>
      <dgm:spPr/>
    </dgm:pt>
    <dgm:pt modelId="{2DA9C99B-1690-4778-9350-5DD0C9F62369}" type="pres">
      <dgm:prSet presAssocID="{8D9ED442-9DCC-42BF-9598-A7A33772E48D}" presName="Image" presStyleLbl="align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0" r="-70000"/>
          </a:stretch>
        </a:blipFill>
      </dgm:spPr>
    </dgm:pt>
    <dgm:pt modelId="{9AE2D1CF-9605-44DA-8985-91ED9EC95E9C}" type="pres">
      <dgm:prSet presAssocID="{8D9ED442-9DCC-42BF-9598-A7A33772E48D}" presName="Accent" presStyleLbl="parChTrans1D1" presStyleIdx="0" presStyleCnt="4"/>
      <dgm:spPr/>
    </dgm:pt>
    <dgm:pt modelId="{D55D0B28-6093-4071-A5D4-2BF9F74EE79C}" type="pres">
      <dgm:prSet presAssocID="{8D9ED442-9DCC-42BF-9598-A7A33772E48D}" presName="Paren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0865D1-CC64-47FB-892E-A7F50F4AC890}" type="pres">
      <dgm:prSet presAssocID="{6AAF0601-00AF-4942-9E80-9AE649CB6781}" presName="sibTrans" presStyleCnt="0"/>
      <dgm:spPr/>
    </dgm:pt>
    <dgm:pt modelId="{8D419DC7-32FB-4E40-9B2A-837B8BAC478E}" type="pres">
      <dgm:prSet presAssocID="{8FF724BD-8014-4A4A-9793-B422326BA3E6}" presName="composite" presStyleCnt="0"/>
      <dgm:spPr/>
    </dgm:pt>
    <dgm:pt modelId="{78C761F7-A755-4A4C-87D3-0CDE3BB0245A}" type="pres">
      <dgm:prSet presAssocID="{8FF724BD-8014-4A4A-9793-B422326BA3E6}" presName="Image" presStyleLbl="align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  <dgm:pt modelId="{0750874A-4695-450D-A8EB-BDFBC6805E20}" type="pres">
      <dgm:prSet presAssocID="{8FF724BD-8014-4A4A-9793-B422326BA3E6}" presName="Accent" presStyleLbl="parChTrans1D1" presStyleIdx="1" presStyleCnt="4"/>
      <dgm:spPr/>
    </dgm:pt>
    <dgm:pt modelId="{9016EC14-5527-4AFD-A808-1FAB047A09D4}" type="pres">
      <dgm:prSet presAssocID="{8FF724BD-8014-4A4A-9793-B422326BA3E6}" presName="Paren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B6B6A9-AD52-4EC9-BEB7-B3A39F6B9F82}" type="pres">
      <dgm:prSet presAssocID="{CAC3B7A7-05FE-4DEE-9DD7-B56BA07DAFE8}" presName="sibTrans" presStyleCnt="0"/>
      <dgm:spPr/>
    </dgm:pt>
    <dgm:pt modelId="{29CA90E6-64D7-43DE-A84E-8D10039B733C}" type="pres">
      <dgm:prSet presAssocID="{9096305F-0FE2-4C45-AC2D-A0EA72B6496C}" presName="composite" presStyleCnt="0"/>
      <dgm:spPr/>
    </dgm:pt>
    <dgm:pt modelId="{1AA9CF72-B988-48BD-B70A-FCA026788356}" type="pres">
      <dgm:prSet presAssocID="{9096305F-0FE2-4C45-AC2D-A0EA72B6496C}" presName="Image" presStyleLbl="align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E88094DC-29B3-4BD5-AF05-5ABE0E4CFB46}" type="pres">
      <dgm:prSet presAssocID="{9096305F-0FE2-4C45-AC2D-A0EA72B6496C}" presName="Accent" presStyleLbl="parChTrans1D1" presStyleIdx="2" presStyleCnt="4"/>
      <dgm:spPr/>
    </dgm:pt>
    <dgm:pt modelId="{EA8446C4-869B-4A8E-9A43-6D5C053B2828}" type="pres">
      <dgm:prSet presAssocID="{9096305F-0FE2-4C45-AC2D-A0EA72B6496C}" presName="Paren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2B9EE1-3546-47C5-9B96-034D9BDBA64E}" type="pres">
      <dgm:prSet presAssocID="{7DCC4DAF-B3EF-46A4-A694-F810E6D9ED12}" presName="sibTrans" presStyleCnt="0"/>
      <dgm:spPr/>
    </dgm:pt>
    <dgm:pt modelId="{7A41C300-9FA6-40F6-9BC5-8D222265295E}" type="pres">
      <dgm:prSet presAssocID="{E8D3AD95-BDB6-4F51-801D-42EAF5F805CA}" presName="composite" presStyleCnt="0"/>
      <dgm:spPr/>
    </dgm:pt>
    <dgm:pt modelId="{7E9848F7-6D2F-4761-88BB-EA752A45AC75}" type="pres">
      <dgm:prSet presAssocID="{E8D3AD95-BDB6-4F51-801D-42EAF5F805CA}" presName="Image" presStyleLbl="align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</dgm:spPr>
    </dgm:pt>
    <dgm:pt modelId="{1EDFB329-4684-41D8-8B90-B1E43C964A62}" type="pres">
      <dgm:prSet presAssocID="{E8D3AD95-BDB6-4F51-801D-42EAF5F805CA}" presName="Accent" presStyleLbl="parChTrans1D1" presStyleIdx="3" presStyleCnt="4"/>
      <dgm:spPr/>
    </dgm:pt>
    <dgm:pt modelId="{15D73471-1730-4020-85C0-AC5361EA9069}" type="pres">
      <dgm:prSet presAssocID="{E8D3AD95-BDB6-4F51-801D-42EAF5F805CA}" presName="Paren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E662C3-2335-45F5-8CA0-B2D3767AA0FF}" srcId="{46746E94-29D0-4A66-AE61-E3FC73423EBC}" destId="{8D9ED442-9DCC-42BF-9598-A7A33772E48D}" srcOrd="0" destOrd="0" parTransId="{8F650A45-9C42-4D0C-94BE-B3A67EE00916}" sibTransId="{6AAF0601-00AF-4942-9E80-9AE649CB6781}"/>
    <dgm:cxn modelId="{91B3F6F9-F300-4F82-8044-C1DE2224AF00}" type="presOf" srcId="{8FF724BD-8014-4A4A-9793-B422326BA3E6}" destId="{9016EC14-5527-4AFD-A808-1FAB047A09D4}" srcOrd="0" destOrd="0" presId="urn:microsoft.com/office/officeart/2008/layout/PictureLineup"/>
    <dgm:cxn modelId="{50934B8D-461D-49D2-82BC-DE0ED9FFD3F8}" srcId="{46746E94-29D0-4A66-AE61-E3FC73423EBC}" destId="{8FF724BD-8014-4A4A-9793-B422326BA3E6}" srcOrd="1" destOrd="0" parTransId="{7287BDC4-AD15-4124-A04D-53AD5E16E39B}" sibTransId="{CAC3B7A7-05FE-4DEE-9DD7-B56BA07DAFE8}"/>
    <dgm:cxn modelId="{AF8E1149-C83B-49EF-94B3-DE349A0E9AD6}" type="presOf" srcId="{E8D3AD95-BDB6-4F51-801D-42EAF5F805CA}" destId="{15D73471-1730-4020-85C0-AC5361EA9069}" srcOrd="0" destOrd="0" presId="urn:microsoft.com/office/officeart/2008/layout/PictureLineup"/>
    <dgm:cxn modelId="{837B8F5C-4B8A-414F-AAF4-23EE2E1CA4B8}" type="presOf" srcId="{8D9ED442-9DCC-42BF-9598-A7A33772E48D}" destId="{D55D0B28-6093-4071-A5D4-2BF9F74EE79C}" srcOrd="0" destOrd="0" presId="urn:microsoft.com/office/officeart/2008/layout/PictureLineup"/>
    <dgm:cxn modelId="{2F23C8F2-064E-40EF-ACCE-D5F73B0E3587}" srcId="{46746E94-29D0-4A66-AE61-E3FC73423EBC}" destId="{9096305F-0FE2-4C45-AC2D-A0EA72B6496C}" srcOrd="2" destOrd="0" parTransId="{F6DEAAFD-D8B0-4BB5-9220-34442CF97A99}" sibTransId="{7DCC4DAF-B3EF-46A4-A694-F810E6D9ED12}"/>
    <dgm:cxn modelId="{4AB33746-D636-4365-A70D-F1042D799D0A}" srcId="{46746E94-29D0-4A66-AE61-E3FC73423EBC}" destId="{E8D3AD95-BDB6-4F51-801D-42EAF5F805CA}" srcOrd="3" destOrd="0" parTransId="{EE250CEA-456F-4E11-8026-152B815D9AC6}" sibTransId="{29A9F698-AC1F-412E-A623-63B14F18B99D}"/>
    <dgm:cxn modelId="{B8BA9CC9-1E36-4F96-86D4-9FE5AD11AF79}" type="presOf" srcId="{46746E94-29D0-4A66-AE61-E3FC73423EBC}" destId="{48023B37-8525-4D99-8120-B45EAB9AB71D}" srcOrd="0" destOrd="0" presId="urn:microsoft.com/office/officeart/2008/layout/PictureLineup"/>
    <dgm:cxn modelId="{B5C62EFC-3AA3-4971-875B-1860B48A6983}" type="presOf" srcId="{9096305F-0FE2-4C45-AC2D-A0EA72B6496C}" destId="{EA8446C4-869B-4A8E-9A43-6D5C053B2828}" srcOrd="0" destOrd="0" presId="urn:microsoft.com/office/officeart/2008/layout/PictureLineup"/>
    <dgm:cxn modelId="{CCF859C4-0EB6-4022-A26B-19F03897F4CE}" type="presParOf" srcId="{48023B37-8525-4D99-8120-B45EAB9AB71D}" destId="{65D3D402-3F0A-45FB-93A2-85A663A3CAA4}" srcOrd="0" destOrd="0" presId="urn:microsoft.com/office/officeart/2008/layout/PictureLineup"/>
    <dgm:cxn modelId="{08139F67-D3D1-4BF7-8C85-908B8C1C2260}" type="presParOf" srcId="{65D3D402-3F0A-45FB-93A2-85A663A3CAA4}" destId="{2DA9C99B-1690-4778-9350-5DD0C9F62369}" srcOrd="0" destOrd="0" presId="urn:microsoft.com/office/officeart/2008/layout/PictureLineup"/>
    <dgm:cxn modelId="{88F58BF9-DFCE-40BF-99D7-9CBF41ECD751}" type="presParOf" srcId="{65D3D402-3F0A-45FB-93A2-85A663A3CAA4}" destId="{9AE2D1CF-9605-44DA-8985-91ED9EC95E9C}" srcOrd="1" destOrd="0" presId="urn:microsoft.com/office/officeart/2008/layout/PictureLineup"/>
    <dgm:cxn modelId="{1E80B437-AA32-489A-B8A4-575AB96E69D2}" type="presParOf" srcId="{65D3D402-3F0A-45FB-93A2-85A663A3CAA4}" destId="{D55D0B28-6093-4071-A5D4-2BF9F74EE79C}" srcOrd="2" destOrd="0" presId="urn:microsoft.com/office/officeart/2008/layout/PictureLineup"/>
    <dgm:cxn modelId="{476C4527-DFC9-4882-87A0-4D5B04A85F01}" type="presParOf" srcId="{48023B37-8525-4D99-8120-B45EAB9AB71D}" destId="{360865D1-CC64-47FB-892E-A7F50F4AC890}" srcOrd="1" destOrd="0" presId="urn:microsoft.com/office/officeart/2008/layout/PictureLineup"/>
    <dgm:cxn modelId="{5E727515-7D67-423B-9D5D-9937EDE8E449}" type="presParOf" srcId="{48023B37-8525-4D99-8120-B45EAB9AB71D}" destId="{8D419DC7-32FB-4E40-9B2A-837B8BAC478E}" srcOrd="2" destOrd="0" presId="urn:microsoft.com/office/officeart/2008/layout/PictureLineup"/>
    <dgm:cxn modelId="{21643D21-CA20-48A5-A90B-FA7C36E6CB2B}" type="presParOf" srcId="{8D419DC7-32FB-4E40-9B2A-837B8BAC478E}" destId="{78C761F7-A755-4A4C-87D3-0CDE3BB0245A}" srcOrd="0" destOrd="0" presId="urn:microsoft.com/office/officeart/2008/layout/PictureLineup"/>
    <dgm:cxn modelId="{6317913C-D22D-4290-9130-9370CAEA0062}" type="presParOf" srcId="{8D419DC7-32FB-4E40-9B2A-837B8BAC478E}" destId="{0750874A-4695-450D-A8EB-BDFBC6805E20}" srcOrd="1" destOrd="0" presId="urn:microsoft.com/office/officeart/2008/layout/PictureLineup"/>
    <dgm:cxn modelId="{4E235F2A-9A5C-4377-9C40-F6C72CF9F5EC}" type="presParOf" srcId="{8D419DC7-32FB-4E40-9B2A-837B8BAC478E}" destId="{9016EC14-5527-4AFD-A808-1FAB047A09D4}" srcOrd="2" destOrd="0" presId="urn:microsoft.com/office/officeart/2008/layout/PictureLineup"/>
    <dgm:cxn modelId="{3E97DF68-3C43-4DED-A48E-50CB4C5FEC53}" type="presParOf" srcId="{48023B37-8525-4D99-8120-B45EAB9AB71D}" destId="{35B6B6A9-AD52-4EC9-BEB7-B3A39F6B9F82}" srcOrd="3" destOrd="0" presId="urn:microsoft.com/office/officeart/2008/layout/PictureLineup"/>
    <dgm:cxn modelId="{C59DEE1C-5EA6-4127-8283-829F7C2DE163}" type="presParOf" srcId="{48023B37-8525-4D99-8120-B45EAB9AB71D}" destId="{29CA90E6-64D7-43DE-A84E-8D10039B733C}" srcOrd="4" destOrd="0" presId="urn:microsoft.com/office/officeart/2008/layout/PictureLineup"/>
    <dgm:cxn modelId="{C82762C5-618D-4399-BFCC-550888BDD78F}" type="presParOf" srcId="{29CA90E6-64D7-43DE-A84E-8D10039B733C}" destId="{1AA9CF72-B988-48BD-B70A-FCA026788356}" srcOrd="0" destOrd="0" presId="urn:microsoft.com/office/officeart/2008/layout/PictureLineup"/>
    <dgm:cxn modelId="{5B0F0663-3E6D-48EA-8CE9-2AF01B14CAC8}" type="presParOf" srcId="{29CA90E6-64D7-43DE-A84E-8D10039B733C}" destId="{E88094DC-29B3-4BD5-AF05-5ABE0E4CFB46}" srcOrd="1" destOrd="0" presId="urn:microsoft.com/office/officeart/2008/layout/PictureLineup"/>
    <dgm:cxn modelId="{88F2C113-61DB-4E43-9D41-712912BCEA27}" type="presParOf" srcId="{29CA90E6-64D7-43DE-A84E-8D10039B733C}" destId="{EA8446C4-869B-4A8E-9A43-6D5C053B2828}" srcOrd="2" destOrd="0" presId="urn:microsoft.com/office/officeart/2008/layout/PictureLineup"/>
    <dgm:cxn modelId="{FC17FFB2-DD13-4F5C-B71E-F800F31AE7D9}" type="presParOf" srcId="{48023B37-8525-4D99-8120-B45EAB9AB71D}" destId="{EC2B9EE1-3546-47C5-9B96-034D9BDBA64E}" srcOrd="5" destOrd="0" presId="urn:microsoft.com/office/officeart/2008/layout/PictureLineup"/>
    <dgm:cxn modelId="{729F83E3-2CED-45CC-AD71-ADBB565BB033}" type="presParOf" srcId="{48023B37-8525-4D99-8120-B45EAB9AB71D}" destId="{7A41C300-9FA6-40F6-9BC5-8D222265295E}" srcOrd="6" destOrd="0" presId="urn:microsoft.com/office/officeart/2008/layout/PictureLineup"/>
    <dgm:cxn modelId="{DF5578F5-ADD9-4FC2-9A39-4A71AAF08F16}" type="presParOf" srcId="{7A41C300-9FA6-40F6-9BC5-8D222265295E}" destId="{7E9848F7-6D2F-4761-88BB-EA752A45AC75}" srcOrd="0" destOrd="0" presId="urn:microsoft.com/office/officeart/2008/layout/PictureLineup"/>
    <dgm:cxn modelId="{E3525982-EFCE-4431-BCAD-B3A341C8C315}" type="presParOf" srcId="{7A41C300-9FA6-40F6-9BC5-8D222265295E}" destId="{1EDFB329-4684-41D8-8B90-B1E43C964A62}" srcOrd="1" destOrd="0" presId="urn:microsoft.com/office/officeart/2008/layout/PictureLineup"/>
    <dgm:cxn modelId="{0AD59C4B-E184-406C-9644-5E78AF81AF9E}" type="presParOf" srcId="{7A41C300-9FA6-40F6-9BC5-8D222265295E}" destId="{15D73471-1730-4020-85C0-AC5361EA9069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2975B2-C9B8-4D77-8EAD-555AA01176D0}" type="doc">
      <dgm:prSet loTypeId="urn:microsoft.com/office/officeart/2008/layout/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064F9C-C470-463A-AC28-1B6D1F18BE01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Овес: </a:t>
          </a:r>
          <a:r>
            <a:rPr lang="ru-RU" dirty="0" smtClean="0">
              <a:latin typeface="+mn-lt"/>
            </a:rPr>
            <a:t>много </a:t>
          </a:r>
          <a:r>
            <a:rPr lang="ru-RU" dirty="0" err="1" smtClean="0">
              <a:latin typeface="+mn-lt"/>
            </a:rPr>
            <a:t>труднопереваримых</a:t>
          </a:r>
          <a:r>
            <a:rPr lang="ru-RU" dirty="0" smtClean="0">
              <a:latin typeface="+mn-lt"/>
            </a:rPr>
            <a:t> пленок; много жира, богатого ненасыщенными жирными кислотами, в </a:t>
          </a:r>
          <a:r>
            <a:rPr lang="ru-RU" dirty="0" err="1" smtClean="0">
              <a:latin typeface="+mn-lt"/>
            </a:rPr>
            <a:t>т.ч</a:t>
          </a:r>
          <a:r>
            <a:rPr lang="ru-RU" dirty="0" smtClean="0">
              <a:latin typeface="+mn-lt"/>
            </a:rPr>
            <a:t>. незаменимыми; положительно влияет на яйцекладку, вывод молодняка</a:t>
          </a:r>
          <a:endParaRPr lang="ru-RU" dirty="0"/>
        </a:p>
      </dgm:t>
    </dgm:pt>
    <dgm:pt modelId="{EF3AFFDA-1DB4-4C65-B8EA-95BA7D666D23}" type="parTrans" cxnId="{38881589-8FFF-458E-9A2A-E8955B29EE7D}">
      <dgm:prSet/>
      <dgm:spPr/>
      <dgm:t>
        <a:bodyPr/>
        <a:lstStyle/>
        <a:p>
          <a:endParaRPr lang="ru-RU"/>
        </a:p>
      </dgm:t>
    </dgm:pt>
    <dgm:pt modelId="{8C6489BB-4EC1-4280-9574-A93B4239EA3F}" type="sibTrans" cxnId="{38881589-8FFF-458E-9A2A-E8955B29EE7D}">
      <dgm:prSet/>
      <dgm:spPr/>
      <dgm:t>
        <a:bodyPr/>
        <a:lstStyle/>
        <a:p>
          <a:endParaRPr lang="ru-RU"/>
        </a:p>
      </dgm:t>
    </dgm:pt>
    <dgm:pt modelId="{30279C77-FAFE-45D1-A798-3F46EA1938D0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Просо: </a:t>
          </a:r>
          <a:r>
            <a:rPr lang="ru-RU" dirty="0" smtClean="0">
              <a:latin typeface="+mn-lt"/>
            </a:rPr>
            <a:t>характеризуется как и овес, хороший корм для молодняка до 1 месяца</a:t>
          </a:r>
          <a:endParaRPr lang="ru-RU" dirty="0"/>
        </a:p>
      </dgm:t>
    </dgm:pt>
    <dgm:pt modelId="{458EFF41-0599-4184-88CB-3D4CC4929121}" type="parTrans" cxnId="{28069F91-5886-4391-B3C5-C3449444A7A0}">
      <dgm:prSet/>
      <dgm:spPr/>
      <dgm:t>
        <a:bodyPr/>
        <a:lstStyle/>
        <a:p>
          <a:endParaRPr lang="ru-RU"/>
        </a:p>
      </dgm:t>
    </dgm:pt>
    <dgm:pt modelId="{7D7D3784-682F-4646-84A0-F89791EF6EB0}" type="sibTrans" cxnId="{28069F91-5886-4391-B3C5-C3449444A7A0}">
      <dgm:prSet/>
      <dgm:spPr/>
      <dgm:t>
        <a:bodyPr/>
        <a:lstStyle/>
        <a:p>
          <a:endParaRPr lang="ru-RU"/>
        </a:p>
      </dgm:t>
    </dgm:pt>
    <dgm:pt modelId="{38BCC29E-B45F-45A6-A06E-20A448907D02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Отруби:</a:t>
          </a:r>
          <a:r>
            <a:rPr lang="ru-RU" dirty="0" smtClean="0">
              <a:latin typeface="+mn-lt"/>
            </a:rPr>
            <a:t> богаты клетчаткой, используют в ограниченном количестве</a:t>
          </a:r>
          <a:endParaRPr lang="ru-RU" dirty="0"/>
        </a:p>
      </dgm:t>
    </dgm:pt>
    <dgm:pt modelId="{D432A98A-4D1A-452E-9B54-41BF78778E48}" type="parTrans" cxnId="{7D3818A0-4093-4E65-B2F2-31A2485BA4C5}">
      <dgm:prSet/>
      <dgm:spPr/>
      <dgm:t>
        <a:bodyPr/>
        <a:lstStyle/>
        <a:p>
          <a:endParaRPr lang="ru-RU"/>
        </a:p>
      </dgm:t>
    </dgm:pt>
    <dgm:pt modelId="{42007E7D-4FC1-4093-9FD7-E7363B0534D1}" type="sibTrans" cxnId="{7D3818A0-4093-4E65-B2F2-31A2485BA4C5}">
      <dgm:prSet/>
      <dgm:spPr/>
      <dgm:t>
        <a:bodyPr/>
        <a:lstStyle/>
        <a:p>
          <a:endParaRPr lang="ru-RU"/>
        </a:p>
      </dgm:t>
    </dgm:pt>
    <dgm:pt modelId="{A8968654-0626-4A53-A05B-27011B6E9BBD}" type="pres">
      <dgm:prSet presAssocID="{9B2975B2-C9B8-4D77-8EAD-555AA01176D0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B5D904-26C7-4254-B766-E068E40A1B96}" type="pres">
      <dgm:prSet presAssocID="{9E064F9C-C470-463A-AC28-1B6D1F18BE01}" presName="composite" presStyleCnt="0"/>
      <dgm:spPr/>
    </dgm:pt>
    <dgm:pt modelId="{7526056A-4518-4290-AD5C-28727A1EC90D}" type="pres">
      <dgm:prSet presAssocID="{9E064F9C-C470-463A-AC28-1B6D1F18BE01}" presName="Image" presStyleLbl="align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CC83FD8-7BF9-4461-87A4-2A6F50B29A5B}" type="pres">
      <dgm:prSet presAssocID="{9E064F9C-C470-463A-AC28-1B6D1F18BE01}" presName="Accent" presStyleLbl="parChTrans1D1" presStyleIdx="0" presStyleCnt="3"/>
      <dgm:spPr/>
    </dgm:pt>
    <dgm:pt modelId="{2268ED92-53E9-42C2-8FD6-E07C747FD4C1}" type="pres">
      <dgm:prSet presAssocID="{9E064F9C-C470-463A-AC28-1B6D1F18BE01}" presName="Paren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E9407-5753-4C01-AF79-B7E81908AE39}" type="pres">
      <dgm:prSet presAssocID="{8C6489BB-4EC1-4280-9574-A93B4239EA3F}" presName="sibTrans" presStyleCnt="0"/>
      <dgm:spPr/>
    </dgm:pt>
    <dgm:pt modelId="{75865A23-6059-4CE6-B7DA-8B638AB68DC6}" type="pres">
      <dgm:prSet presAssocID="{30279C77-FAFE-45D1-A798-3F46EA1938D0}" presName="composite" presStyleCnt="0"/>
      <dgm:spPr/>
    </dgm:pt>
    <dgm:pt modelId="{DA650D06-491C-46F3-BD28-AD07F1601E70}" type="pres">
      <dgm:prSet presAssocID="{30279C77-FAFE-45D1-A798-3F46EA1938D0}" presName="Image" presStyleLbl="align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46F44EC9-988A-4A01-9879-2DB4B2E50BB3}" type="pres">
      <dgm:prSet presAssocID="{30279C77-FAFE-45D1-A798-3F46EA1938D0}" presName="Accent" presStyleLbl="parChTrans1D1" presStyleIdx="1" presStyleCnt="3"/>
      <dgm:spPr/>
    </dgm:pt>
    <dgm:pt modelId="{EDFCFFC2-14DF-4194-BF7A-1B41DD6A15E8}" type="pres">
      <dgm:prSet presAssocID="{30279C77-FAFE-45D1-A798-3F46EA1938D0}" presName="Paren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C5DD8B-0F11-4936-AAA4-F3C8EA6542B8}" type="pres">
      <dgm:prSet presAssocID="{7D7D3784-682F-4646-84A0-F89791EF6EB0}" presName="sibTrans" presStyleCnt="0"/>
      <dgm:spPr/>
    </dgm:pt>
    <dgm:pt modelId="{86ADD439-12EA-4321-BB81-0396417EEACD}" type="pres">
      <dgm:prSet presAssocID="{38BCC29E-B45F-45A6-A06E-20A448907D02}" presName="composite" presStyleCnt="0"/>
      <dgm:spPr/>
    </dgm:pt>
    <dgm:pt modelId="{BB6DDA68-A082-4D8F-869E-DACBB59D754B}" type="pres">
      <dgm:prSet presAssocID="{38BCC29E-B45F-45A6-A06E-20A448907D02}" presName="Image" presStyleLbl="align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F4E90784-6CAC-4ABA-B718-6B16EB1FC67A}" type="pres">
      <dgm:prSet presAssocID="{38BCC29E-B45F-45A6-A06E-20A448907D02}" presName="Accent" presStyleLbl="parChTrans1D1" presStyleIdx="2" presStyleCnt="3"/>
      <dgm:spPr/>
    </dgm:pt>
    <dgm:pt modelId="{3B8627B4-D9C6-4B20-BCE6-3C2D617811F1}" type="pres">
      <dgm:prSet presAssocID="{38BCC29E-B45F-45A6-A06E-20A448907D02}" presName="Paren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069F91-5886-4391-B3C5-C3449444A7A0}" srcId="{9B2975B2-C9B8-4D77-8EAD-555AA01176D0}" destId="{30279C77-FAFE-45D1-A798-3F46EA1938D0}" srcOrd="1" destOrd="0" parTransId="{458EFF41-0599-4184-88CB-3D4CC4929121}" sibTransId="{7D7D3784-682F-4646-84A0-F89791EF6EB0}"/>
    <dgm:cxn modelId="{C34AF98E-47D3-46A8-B482-F06532FBFEEE}" type="presOf" srcId="{9B2975B2-C9B8-4D77-8EAD-555AA01176D0}" destId="{A8968654-0626-4A53-A05B-27011B6E9BBD}" srcOrd="0" destOrd="0" presId="urn:microsoft.com/office/officeart/2008/layout/PictureLineup"/>
    <dgm:cxn modelId="{5A992DAB-FB69-4957-9EF6-7EB0D76A4FA7}" type="presOf" srcId="{38BCC29E-B45F-45A6-A06E-20A448907D02}" destId="{3B8627B4-D9C6-4B20-BCE6-3C2D617811F1}" srcOrd="0" destOrd="0" presId="urn:microsoft.com/office/officeart/2008/layout/PictureLineup"/>
    <dgm:cxn modelId="{38881589-8FFF-458E-9A2A-E8955B29EE7D}" srcId="{9B2975B2-C9B8-4D77-8EAD-555AA01176D0}" destId="{9E064F9C-C470-463A-AC28-1B6D1F18BE01}" srcOrd="0" destOrd="0" parTransId="{EF3AFFDA-1DB4-4C65-B8EA-95BA7D666D23}" sibTransId="{8C6489BB-4EC1-4280-9574-A93B4239EA3F}"/>
    <dgm:cxn modelId="{DB4AB477-0F27-4F89-B427-7C2830F6C2E3}" type="presOf" srcId="{30279C77-FAFE-45D1-A798-3F46EA1938D0}" destId="{EDFCFFC2-14DF-4194-BF7A-1B41DD6A15E8}" srcOrd="0" destOrd="0" presId="urn:microsoft.com/office/officeart/2008/layout/PictureLineup"/>
    <dgm:cxn modelId="{7D3818A0-4093-4E65-B2F2-31A2485BA4C5}" srcId="{9B2975B2-C9B8-4D77-8EAD-555AA01176D0}" destId="{38BCC29E-B45F-45A6-A06E-20A448907D02}" srcOrd="2" destOrd="0" parTransId="{D432A98A-4D1A-452E-9B54-41BF78778E48}" sibTransId="{42007E7D-4FC1-4093-9FD7-E7363B0534D1}"/>
    <dgm:cxn modelId="{227090BB-C86D-4682-AA03-1A4AB921D934}" type="presOf" srcId="{9E064F9C-C470-463A-AC28-1B6D1F18BE01}" destId="{2268ED92-53E9-42C2-8FD6-E07C747FD4C1}" srcOrd="0" destOrd="0" presId="urn:microsoft.com/office/officeart/2008/layout/PictureLineup"/>
    <dgm:cxn modelId="{5EDC0434-00D5-4F44-AA56-9D48A3F7A04B}" type="presParOf" srcId="{A8968654-0626-4A53-A05B-27011B6E9BBD}" destId="{4CB5D904-26C7-4254-B766-E068E40A1B96}" srcOrd="0" destOrd="0" presId="urn:microsoft.com/office/officeart/2008/layout/PictureLineup"/>
    <dgm:cxn modelId="{5D2221DB-7100-46DD-964D-AA3E83ACCCCD}" type="presParOf" srcId="{4CB5D904-26C7-4254-B766-E068E40A1B96}" destId="{7526056A-4518-4290-AD5C-28727A1EC90D}" srcOrd="0" destOrd="0" presId="urn:microsoft.com/office/officeart/2008/layout/PictureLineup"/>
    <dgm:cxn modelId="{38C56427-74F5-4A85-BCC1-A046A39A5800}" type="presParOf" srcId="{4CB5D904-26C7-4254-B766-E068E40A1B96}" destId="{DCC83FD8-7BF9-4461-87A4-2A6F50B29A5B}" srcOrd="1" destOrd="0" presId="urn:microsoft.com/office/officeart/2008/layout/PictureLineup"/>
    <dgm:cxn modelId="{A50A235C-F920-491A-8A10-88CA276BEA66}" type="presParOf" srcId="{4CB5D904-26C7-4254-B766-E068E40A1B96}" destId="{2268ED92-53E9-42C2-8FD6-E07C747FD4C1}" srcOrd="2" destOrd="0" presId="urn:microsoft.com/office/officeart/2008/layout/PictureLineup"/>
    <dgm:cxn modelId="{E6E085CE-3C8A-4F16-B524-B441AA170917}" type="presParOf" srcId="{A8968654-0626-4A53-A05B-27011B6E9BBD}" destId="{6E3E9407-5753-4C01-AF79-B7E81908AE39}" srcOrd="1" destOrd="0" presId="urn:microsoft.com/office/officeart/2008/layout/PictureLineup"/>
    <dgm:cxn modelId="{1C18F894-8118-4931-8085-6BD31845CE4E}" type="presParOf" srcId="{A8968654-0626-4A53-A05B-27011B6E9BBD}" destId="{75865A23-6059-4CE6-B7DA-8B638AB68DC6}" srcOrd="2" destOrd="0" presId="urn:microsoft.com/office/officeart/2008/layout/PictureLineup"/>
    <dgm:cxn modelId="{FE9F2BD5-F014-4BFD-8BA7-46C133B5599C}" type="presParOf" srcId="{75865A23-6059-4CE6-B7DA-8B638AB68DC6}" destId="{DA650D06-491C-46F3-BD28-AD07F1601E70}" srcOrd="0" destOrd="0" presId="urn:microsoft.com/office/officeart/2008/layout/PictureLineup"/>
    <dgm:cxn modelId="{3DB149BE-74EB-424F-A6DE-D26B9B9A19F9}" type="presParOf" srcId="{75865A23-6059-4CE6-B7DA-8B638AB68DC6}" destId="{46F44EC9-988A-4A01-9879-2DB4B2E50BB3}" srcOrd="1" destOrd="0" presId="urn:microsoft.com/office/officeart/2008/layout/PictureLineup"/>
    <dgm:cxn modelId="{D6ED9AD8-326F-4E79-A90C-E2227732490A}" type="presParOf" srcId="{75865A23-6059-4CE6-B7DA-8B638AB68DC6}" destId="{EDFCFFC2-14DF-4194-BF7A-1B41DD6A15E8}" srcOrd="2" destOrd="0" presId="urn:microsoft.com/office/officeart/2008/layout/PictureLineup"/>
    <dgm:cxn modelId="{70E3349D-6AA6-4EF3-8B4C-E3F2458432CB}" type="presParOf" srcId="{A8968654-0626-4A53-A05B-27011B6E9BBD}" destId="{BCC5DD8B-0F11-4936-AAA4-F3C8EA6542B8}" srcOrd="3" destOrd="0" presId="urn:microsoft.com/office/officeart/2008/layout/PictureLineup"/>
    <dgm:cxn modelId="{E9E81281-CE66-42C2-8905-0A0D4F1340F2}" type="presParOf" srcId="{A8968654-0626-4A53-A05B-27011B6E9BBD}" destId="{86ADD439-12EA-4321-BB81-0396417EEACD}" srcOrd="4" destOrd="0" presId="urn:microsoft.com/office/officeart/2008/layout/PictureLineup"/>
    <dgm:cxn modelId="{F0B44423-9318-4931-9B50-251D51FE6881}" type="presParOf" srcId="{86ADD439-12EA-4321-BB81-0396417EEACD}" destId="{BB6DDA68-A082-4D8F-869E-DACBB59D754B}" srcOrd="0" destOrd="0" presId="urn:microsoft.com/office/officeart/2008/layout/PictureLineup"/>
    <dgm:cxn modelId="{00A40698-7C6D-4980-9A15-D32353D88A7F}" type="presParOf" srcId="{86ADD439-12EA-4321-BB81-0396417EEACD}" destId="{F4E90784-6CAC-4ABA-B718-6B16EB1FC67A}" srcOrd="1" destOrd="0" presId="urn:microsoft.com/office/officeart/2008/layout/PictureLineup"/>
    <dgm:cxn modelId="{8608C83B-0D1D-4358-95C1-9DFA9664F6B9}" type="presParOf" srcId="{86ADD439-12EA-4321-BB81-0396417EEACD}" destId="{3B8627B4-D9C6-4B20-BCE6-3C2D617811F1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9338E35-BE27-4FBF-B516-F6777CB3AC66}" type="doc">
      <dgm:prSet loTypeId="urn:microsoft.com/office/officeart/2008/layout/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F05676-CB76-4011-B96D-5CD071A0291A}">
      <dgm:prSet phldrT="[Текст]"/>
      <dgm:spPr/>
      <dgm:t>
        <a:bodyPr/>
        <a:lstStyle/>
        <a:p>
          <a:r>
            <a:rPr lang="ru-RU" b="1" dirty="0" smtClean="0"/>
            <a:t>Горох: </a:t>
          </a:r>
          <a:r>
            <a:rPr lang="ru-RU" dirty="0" smtClean="0"/>
            <a:t>содержит ингибитор трипсина</a:t>
          </a:r>
          <a:endParaRPr lang="ru-RU" dirty="0"/>
        </a:p>
      </dgm:t>
    </dgm:pt>
    <dgm:pt modelId="{982B95B0-C835-48F3-A4D3-0E24DB3763A2}" type="parTrans" cxnId="{9B45D0B9-F67C-498A-8C87-A8FA74C06D87}">
      <dgm:prSet/>
      <dgm:spPr/>
      <dgm:t>
        <a:bodyPr/>
        <a:lstStyle/>
        <a:p>
          <a:endParaRPr lang="ru-RU"/>
        </a:p>
      </dgm:t>
    </dgm:pt>
    <dgm:pt modelId="{5650791F-6D10-4FED-B859-63AC0FFEB4AB}" type="sibTrans" cxnId="{9B45D0B9-F67C-498A-8C87-A8FA74C06D87}">
      <dgm:prSet/>
      <dgm:spPr/>
      <dgm:t>
        <a:bodyPr/>
        <a:lstStyle/>
        <a:p>
          <a:endParaRPr lang="ru-RU"/>
        </a:p>
      </dgm:t>
    </dgm:pt>
    <dgm:pt modelId="{B8000FB1-BD65-47C8-A573-1C801B5617CD}">
      <dgm:prSet phldrT="[Текст]"/>
      <dgm:spPr/>
      <dgm:t>
        <a:bodyPr/>
        <a:lstStyle/>
        <a:p>
          <a:r>
            <a:rPr lang="ru-RU" b="1" dirty="0" smtClean="0"/>
            <a:t>Вика и чина:</a:t>
          </a:r>
          <a:r>
            <a:rPr lang="ru-RU" dirty="0" smtClean="0"/>
            <a:t> близки к гороху. В вике недозревшей синильная кислота, горьковатый вкус; в чине </a:t>
          </a:r>
          <a:r>
            <a:rPr lang="ru-RU" dirty="0" err="1" smtClean="0"/>
            <a:t>алколоид</a:t>
          </a:r>
          <a:r>
            <a:rPr lang="ru-RU" dirty="0" smtClean="0"/>
            <a:t> снижающий использование (в обоих случаях пропаривание)</a:t>
          </a:r>
          <a:endParaRPr lang="ru-RU" dirty="0"/>
        </a:p>
      </dgm:t>
    </dgm:pt>
    <dgm:pt modelId="{E177F692-C796-46CA-B04D-960CF6FAF49E}" type="parTrans" cxnId="{24B691D2-B5F8-4EA9-9815-D3BF784F583D}">
      <dgm:prSet/>
      <dgm:spPr/>
      <dgm:t>
        <a:bodyPr/>
        <a:lstStyle/>
        <a:p>
          <a:endParaRPr lang="ru-RU"/>
        </a:p>
      </dgm:t>
    </dgm:pt>
    <dgm:pt modelId="{9EE2ED1E-B980-4D4C-934E-489BAAB5328F}" type="sibTrans" cxnId="{24B691D2-B5F8-4EA9-9815-D3BF784F583D}">
      <dgm:prSet/>
      <dgm:spPr/>
      <dgm:t>
        <a:bodyPr/>
        <a:lstStyle/>
        <a:p>
          <a:endParaRPr lang="ru-RU"/>
        </a:p>
      </dgm:t>
    </dgm:pt>
    <dgm:pt modelId="{E3F923AB-85D1-45D2-BDD9-976B5DB594B7}">
      <dgm:prSet phldrT="[Текст]"/>
      <dgm:spPr/>
      <dgm:t>
        <a:bodyPr/>
        <a:lstStyle/>
        <a:p>
          <a:r>
            <a:rPr lang="ru-RU" b="1" dirty="0" smtClean="0"/>
            <a:t>Люпин сладкий </a:t>
          </a:r>
          <a:r>
            <a:rPr lang="ru-RU" dirty="0" smtClean="0"/>
            <a:t>(безалкалоидный)</a:t>
          </a:r>
          <a:endParaRPr lang="ru-RU" dirty="0"/>
        </a:p>
      </dgm:t>
    </dgm:pt>
    <dgm:pt modelId="{4CAE17AC-6F35-47CC-AAF0-AAB3B2B6831A}" type="parTrans" cxnId="{2EAE6224-3A80-48CB-8DC1-57BABCB83ECA}">
      <dgm:prSet/>
      <dgm:spPr/>
      <dgm:t>
        <a:bodyPr/>
        <a:lstStyle/>
        <a:p>
          <a:endParaRPr lang="ru-RU"/>
        </a:p>
      </dgm:t>
    </dgm:pt>
    <dgm:pt modelId="{B4AB4746-A24D-47BF-A5A5-176229F815E5}" type="sibTrans" cxnId="{2EAE6224-3A80-48CB-8DC1-57BABCB83ECA}">
      <dgm:prSet/>
      <dgm:spPr/>
      <dgm:t>
        <a:bodyPr/>
        <a:lstStyle/>
        <a:p>
          <a:endParaRPr lang="ru-RU"/>
        </a:p>
      </dgm:t>
    </dgm:pt>
    <dgm:pt modelId="{0D674194-1B92-4215-9D87-A70A8116992A}">
      <dgm:prSet phldrT="[Текст]"/>
      <dgm:spPr/>
      <dgm:t>
        <a:bodyPr/>
        <a:lstStyle/>
        <a:p>
          <a:r>
            <a:rPr lang="ru-RU" b="1" dirty="0" smtClean="0"/>
            <a:t>Дрожжи: </a:t>
          </a:r>
          <a:r>
            <a:rPr lang="ru-RU" dirty="0" smtClean="0"/>
            <a:t>недостаточно </a:t>
          </a:r>
          <a:r>
            <a:rPr lang="ru-RU" dirty="0" err="1" smtClean="0"/>
            <a:t>цистина</a:t>
          </a:r>
          <a:r>
            <a:rPr lang="ru-RU" dirty="0" smtClean="0"/>
            <a:t>, метионина, избыток лизина, концентрат витаминов группы В, в </a:t>
          </a:r>
          <a:r>
            <a:rPr lang="ru-RU" dirty="0" err="1" smtClean="0"/>
            <a:t>т.ч</a:t>
          </a:r>
          <a:r>
            <a:rPr lang="ru-RU" dirty="0" smtClean="0"/>
            <a:t>. В</a:t>
          </a:r>
          <a:r>
            <a:rPr lang="ru-RU" baseline="-25000" dirty="0" smtClean="0"/>
            <a:t>12</a:t>
          </a:r>
          <a:endParaRPr lang="ru-RU" baseline="-25000" dirty="0"/>
        </a:p>
      </dgm:t>
    </dgm:pt>
    <dgm:pt modelId="{36006AE5-EA86-464E-823E-D6FA5CC09BA0}" type="parTrans" cxnId="{88EBADF8-2A66-4144-99C0-B5B0F2BAC087}">
      <dgm:prSet/>
      <dgm:spPr/>
      <dgm:t>
        <a:bodyPr/>
        <a:lstStyle/>
        <a:p>
          <a:endParaRPr lang="ru-RU"/>
        </a:p>
      </dgm:t>
    </dgm:pt>
    <dgm:pt modelId="{4524009B-7124-4E29-A146-B993F0B1A73B}" type="sibTrans" cxnId="{88EBADF8-2A66-4144-99C0-B5B0F2BAC087}">
      <dgm:prSet/>
      <dgm:spPr/>
      <dgm:t>
        <a:bodyPr/>
        <a:lstStyle/>
        <a:p>
          <a:endParaRPr lang="ru-RU"/>
        </a:p>
      </dgm:t>
    </dgm:pt>
    <dgm:pt modelId="{E964DF22-9C1F-41D2-BF4E-8A70F13994A4}" type="pres">
      <dgm:prSet presAssocID="{59338E35-BE27-4FBF-B516-F6777CB3AC66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BCC263-5AB2-4D92-BDE0-278870824F8F}" type="pres">
      <dgm:prSet presAssocID="{EAF05676-CB76-4011-B96D-5CD071A0291A}" presName="composite" presStyleCnt="0"/>
      <dgm:spPr/>
    </dgm:pt>
    <dgm:pt modelId="{58F61A5F-6D24-4BEE-B9E0-47CD72E3B99F}" type="pres">
      <dgm:prSet presAssocID="{EAF05676-CB76-4011-B96D-5CD071A0291A}" presName="Image" presStyleLbl="align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12C3E106-8111-469B-A931-5D5498511606}" type="pres">
      <dgm:prSet presAssocID="{EAF05676-CB76-4011-B96D-5CD071A0291A}" presName="Accent" presStyleLbl="parChTrans1D1" presStyleIdx="0" presStyleCnt="4"/>
      <dgm:spPr/>
    </dgm:pt>
    <dgm:pt modelId="{DA358183-43B5-4935-B932-2726B0827BDF}" type="pres">
      <dgm:prSet presAssocID="{EAF05676-CB76-4011-B96D-5CD071A0291A}" presName="Paren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A021CE-0411-49CD-837D-302A8AB79E1A}" type="pres">
      <dgm:prSet presAssocID="{5650791F-6D10-4FED-B859-63AC0FFEB4AB}" presName="sibTrans" presStyleCnt="0"/>
      <dgm:spPr/>
    </dgm:pt>
    <dgm:pt modelId="{33AC5125-DC08-49C9-AD3E-D8E3597D994C}" type="pres">
      <dgm:prSet presAssocID="{B8000FB1-BD65-47C8-A573-1C801B5617CD}" presName="composite" presStyleCnt="0"/>
      <dgm:spPr/>
    </dgm:pt>
    <dgm:pt modelId="{FB6E9524-2626-461E-A69F-F5629838567E}" type="pres">
      <dgm:prSet presAssocID="{B8000FB1-BD65-47C8-A573-1C801B5617CD}" presName="Image" presStyleLbl="align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B125326-B9B8-4ECC-A2AE-D4580827A0F8}" type="pres">
      <dgm:prSet presAssocID="{B8000FB1-BD65-47C8-A573-1C801B5617CD}" presName="Accent" presStyleLbl="parChTrans1D1" presStyleIdx="1" presStyleCnt="4"/>
      <dgm:spPr/>
    </dgm:pt>
    <dgm:pt modelId="{B998A38D-725F-4A76-8261-35F9B82C1383}" type="pres">
      <dgm:prSet presAssocID="{B8000FB1-BD65-47C8-A573-1C801B5617CD}" presName="Paren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F7A00-97DD-470E-B54F-3533ACF91A91}" type="pres">
      <dgm:prSet presAssocID="{9EE2ED1E-B980-4D4C-934E-489BAAB5328F}" presName="sibTrans" presStyleCnt="0"/>
      <dgm:spPr/>
    </dgm:pt>
    <dgm:pt modelId="{6D7E0411-891C-413A-AFA3-61335CFBF268}" type="pres">
      <dgm:prSet presAssocID="{E3F923AB-85D1-45D2-BDD9-976B5DB594B7}" presName="composite" presStyleCnt="0"/>
      <dgm:spPr/>
    </dgm:pt>
    <dgm:pt modelId="{2B80FF4E-ECAA-4B76-9297-35288AC3BB57}" type="pres">
      <dgm:prSet presAssocID="{E3F923AB-85D1-45D2-BDD9-976B5DB594B7}" presName="Image" presStyleLbl="align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5D9B3C33-CFF9-4160-810A-A8A33355FB19}" type="pres">
      <dgm:prSet presAssocID="{E3F923AB-85D1-45D2-BDD9-976B5DB594B7}" presName="Accent" presStyleLbl="parChTrans1D1" presStyleIdx="2" presStyleCnt="4"/>
      <dgm:spPr/>
    </dgm:pt>
    <dgm:pt modelId="{342F293D-3B0C-4E2F-9557-811C05C6CD51}" type="pres">
      <dgm:prSet presAssocID="{E3F923AB-85D1-45D2-BDD9-976B5DB594B7}" presName="Paren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32B7D-A52A-4044-846A-DBCC624DA157}" type="pres">
      <dgm:prSet presAssocID="{B4AB4746-A24D-47BF-A5A5-176229F815E5}" presName="sibTrans" presStyleCnt="0"/>
      <dgm:spPr/>
    </dgm:pt>
    <dgm:pt modelId="{8098896C-B1B7-415D-8CFE-1B7485738513}" type="pres">
      <dgm:prSet presAssocID="{0D674194-1B92-4215-9D87-A70A8116992A}" presName="composite" presStyleCnt="0"/>
      <dgm:spPr/>
    </dgm:pt>
    <dgm:pt modelId="{3C77CF0E-606F-419E-A79E-EF1F7968D0F7}" type="pres">
      <dgm:prSet presAssocID="{0D674194-1B92-4215-9D87-A70A8116992A}" presName="Image" presStyleLbl="align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24FBCE7-C09A-48DA-AEF1-FAC7471F5057}" type="pres">
      <dgm:prSet presAssocID="{0D674194-1B92-4215-9D87-A70A8116992A}" presName="Accent" presStyleLbl="parChTrans1D1" presStyleIdx="3" presStyleCnt="4"/>
      <dgm:spPr/>
    </dgm:pt>
    <dgm:pt modelId="{D4F4CD4B-A917-4793-AB61-FFE07FA85909}" type="pres">
      <dgm:prSet presAssocID="{0D674194-1B92-4215-9D87-A70A8116992A}" presName="Paren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F7A846-07EE-4735-8040-0FDF41B854DE}" type="presOf" srcId="{EAF05676-CB76-4011-B96D-5CD071A0291A}" destId="{DA358183-43B5-4935-B932-2726B0827BDF}" srcOrd="0" destOrd="0" presId="urn:microsoft.com/office/officeart/2008/layout/PictureLineup"/>
    <dgm:cxn modelId="{3B4692E4-700D-4840-B0AC-A2AB1B979B9C}" type="presOf" srcId="{59338E35-BE27-4FBF-B516-F6777CB3AC66}" destId="{E964DF22-9C1F-41D2-BF4E-8A70F13994A4}" srcOrd="0" destOrd="0" presId="urn:microsoft.com/office/officeart/2008/layout/PictureLineup"/>
    <dgm:cxn modelId="{9B45D0B9-F67C-498A-8C87-A8FA74C06D87}" srcId="{59338E35-BE27-4FBF-B516-F6777CB3AC66}" destId="{EAF05676-CB76-4011-B96D-5CD071A0291A}" srcOrd="0" destOrd="0" parTransId="{982B95B0-C835-48F3-A4D3-0E24DB3763A2}" sibTransId="{5650791F-6D10-4FED-B859-63AC0FFEB4AB}"/>
    <dgm:cxn modelId="{88EBADF8-2A66-4144-99C0-B5B0F2BAC087}" srcId="{59338E35-BE27-4FBF-B516-F6777CB3AC66}" destId="{0D674194-1B92-4215-9D87-A70A8116992A}" srcOrd="3" destOrd="0" parTransId="{36006AE5-EA86-464E-823E-D6FA5CC09BA0}" sibTransId="{4524009B-7124-4E29-A146-B993F0B1A73B}"/>
    <dgm:cxn modelId="{585A28DE-2AE9-4380-9DD5-48284C93CC1F}" type="presOf" srcId="{0D674194-1B92-4215-9D87-A70A8116992A}" destId="{D4F4CD4B-A917-4793-AB61-FFE07FA85909}" srcOrd="0" destOrd="0" presId="urn:microsoft.com/office/officeart/2008/layout/PictureLineup"/>
    <dgm:cxn modelId="{B528A0F5-0D61-4278-9A15-2FCB81F11122}" type="presOf" srcId="{B8000FB1-BD65-47C8-A573-1C801B5617CD}" destId="{B998A38D-725F-4A76-8261-35F9B82C1383}" srcOrd="0" destOrd="0" presId="urn:microsoft.com/office/officeart/2008/layout/PictureLineup"/>
    <dgm:cxn modelId="{24B691D2-B5F8-4EA9-9815-D3BF784F583D}" srcId="{59338E35-BE27-4FBF-B516-F6777CB3AC66}" destId="{B8000FB1-BD65-47C8-A573-1C801B5617CD}" srcOrd="1" destOrd="0" parTransId="{E177F692-C796-46CA-B04D-960CF6FAF49E}" sibTransId="{9EE2ED1E-B980-4D4C-934E-489BAAB5328F}"/>
    <dgm:cxn modelId="{2EAE6224-3A80-48CB-8DC1-57BABCB83ECA}" srcId="{59338E35-BE27-4FBF-B516-F6777CB3AC66}" destId="{E3F923AB-85D1-45D2-BDD9-976B5DB594B7}" srcOrd="2" destOrd="0" parTransId="{4CAE17AC-6F35-47CC-AAF0-AAB3B2B6831A}" sibTransId="{B4AB4746-A24D-47BF-A5A5-176229F815E5}"/>
    <dgm:cxn modelId="{D61D924E-25BD-4265-B0E0-4E0F703C3C2F}" type="presOf" srcId="{E3F923AB-85D1-45D2-BDD9-976B5DB594B7}" destId="{342F293D-3B0C-4E2F-9557-811C05C6CD51}" srcOrd="0" destOrd="0" presId="urn:microsoft.com/office/officeart/2008/layout/PictureLineup"/>
    <dgm:cxn modelId="{40783BAF-DC10-4BA0-A7B2-65D682442369}" type="presParOf" srcId="{E964DF22-9C1F-41D2-BF4E-8A70F13994A4}" destId="{31BCC263-5AB2-4D92-BDE0-278870824F8F}" srcOrd="0" destOrd="0" presId="urn:microsoft.com/office/officeart/2008/layout/PictureLineup"/>
    <dgm:cxn modelId="{A284F5DD-610E-4917-83E9-FDAAF1CBECFC}" type="presParOf" srcId="{31BCC263-5AB2-4D92-BDE0-278870824F8F}" destId="{58F61A5F-6D24-4BEE-B9E0-47CD72E3B99F}" srcOrd="0" destOrd="0" presId="urn:microsoft.com/office/officeart/2008/layout/PictureLineup"/>
    <dgm:cxn modelId="{A01D9334-D776-4491-9413-0EC4701AE102}" type="presParOf" srcId="{31BCC263-5AB2-4D92-BDE0-278870824F8F}" destId="{12C3E106-8111-469B-A931-5D5498511606}" srcOrd="1" destOrd="0" presId="urn:microsoft.com/office/officeart/2008/layout/PictureLineup"/>
    <dgm:cxn modelId="{4011E5C2-D7F9-4647-81A3-AF4DDDE400C8}" type="presParOf" srcId="{31BCC263-5AB2-4D92-BDE0-278870824F8F}" destId="{DA358183-43B5-4935-B932-2726B0827BDF}" srcOrd="2" destOrd="0" presId="urn:microsoft.com/office/officeart/2008/layout/PictureLineup"/>
    <dgm:cxn modelId="{2D3B4CF0-9CD8-4983-9881-ACEEAA1A8048}" type="presParOf" srcId="{E964DF22-9C1F-41D2-BF4E-8A70F13994A4}" destId="{A2A021CE-0411-49CD-837D-302A8AB79E1A}" srcOrd="1" destOrd="0" presId="urn:microsoft.com/office/officeart/2008/layout/PictureLineup"/>
    <dgm:cxn modelId="{A43B8FEC-139A-48C4-9B01-6CA1F9D89D95}" type="presParOf" srcId="{E964DF22-9C1F-41D2-BF4E-8A70F13994A4}" destId="{33AC5125-DC08-49C9-AD3E-D8E3597D994C}" srcOrd="2" destOrd="0" presId="urn:microsoft.com/office/officeart/2008/layout/PictureLineup"/>
    <dgm:cxn modelId="{30650FFD-8487-45E9-8384-4ABF3A388B8B}" type="presParOf" srcId="{33AC5125-DC08-49C9-AD3E-D8E3597D994C}" destId="{FB6E9524-2626-461E-A69F-F5629838567E}" srcOrd="0" destOrd="0" presId="urn:microsoft.com/office/officeart/2008/layout/PictureLineup"/>
    <dgm:cxn modelId="{53656123-C204-4A38-B5AF-52B4EE8B1160}" type="presParOf" srcId="{33AC5125-DC08-49C9-AD3E-D8E3597D994C}" destId="{EB125326-B9B8-4ECC-A2AE-D4580827A0F8}" srcOrd="1" destOrd="0" presId="urn:microsoft.com/office/officeart/2008/layout/PictureLineup"/>
    <dgm:cxn modelId="{7A0280FC-F5A0-42AD-A29C-0E158B7738E6}" type="presParOf" srcId="{33AC5125-DC08-49C9-AD3E-D8E3597D994C}" destId="{B998A38D-725F-4A76-8261-35F9B82C1383}" srcOrd="2" destOrd="0" presId="urn:microsoft.com/office/officeart/2008/layout/PictureLineup"/>
    <dgm:cxn modelId="{54B1F7F5-FBC2-42A9-96A9-FF714C6E5528}" type="presParOf" srcId="{E964DF22-9C1F-41D2-BF4E-8A70F13994A4}" destId="{51DF7A00-97DD-470E-B54F-3533ACF91A91}" srcOrd="3" destOrd="0" presId="urn:microsoft.com/office/officeart/2008/layout/PictureLineup"/>
    <dgm:cxn modelId="{D84E9127-891B-4D99-AC11-72DF7CEE336F}" type="presParOf" srcId="{E964DF22-9C1F-41D2-BF4E-8A70F13994A4}" destId="{6D7E0411-891C-413A-AFA3-61335CFBF268}" srcOrd="4" destOrd="0" presId="urn:microsoft.com/office/officeart/2008/layout/PictureLineup"/>
    <dgm:cxn modelId="{031F1FBB-E235-412C-AAC6-7BBAA4AA7F13}" type="presParOf" srcId="{6D7E0411-891C-413A-AFA3-61335CFBF268}" destId="{2B80FF4E-ECAA-4B76-9297-35288AC3BB57}" srcOrd="0" destOrd="0" presId="urn:microsoft.com/office/officeart/2008/layout/PictureLineup"/>
    <dgm:cxn modelId="{4F7D0A46-A04C-4C96-9B51-0D59797A782D}" type="presParOf" srcId="{6D7E0411-891C-413A-AFA3-61335CFBF268}" destId="{5D9B3C33-CFF9-4160-810A-A8A33355FB19}" srcOrd="1" destOrd="0" presId="urn:microsoft.com/office/officeart/2008/layout/PictureLineup"/>
    <dgm:cxn modelId="{04A897BC-5756-463A-94C2-37FAFC95C56E}" type="presParOf" srcId="{6D7E0411-891C-413A-AFA3-61335CFBF268}" destId="{342F293D-3B0C-4E2F-9557-811C05C6CD51}" srcOrd="2" destOrd="0" presId="urn:microsoft.com/office/officeart/2008/layout/PictureLineup"/>
    <dgm:cxn modelId="{0FE55EAE-90BD-4CC5-804C-6132F4BCD5BE}" type="presParOf" srcId="{E964DF22-9C1F-41D2-BF4E-8A70F13994A4}" destId="{F5D32B7D-A52A-4044-846A-DBCC624DA157}" srcOrd="5" destOrd="0" presId="urn:microsoft.com/office/officeart/2008/layout/PictureLineup"/>
    <dgm:cxn modelId="{93999E3C-2BE6-4C3A-B469-45E558A3349E}" type="presParOf" srcId="{E964DF22-9C1F-41D2-BF4E-8A70F13994A4}" destId="{8098896C-B1B7-415D-8CFE-1B7485738513}" srcOrd="6" destOrd="0" presId="urn:microsoft.com/office/officeart/2008/layout/PictureLineup"/>
    <dgm:cxn modelId="{213571AA-9D40-4446-9551-40A2B64190A4}" type="presParOf" srcId="{8098896C-B1B7-415D-8CFE-1B7485738513}" destId="{3C77CF0E-606F-419E-A79E-EF1F7968D0F7}" srcOrd="0" destOrd="0" presId="urn:microsoft.com/office/officeart/2008/layout/PictureLineup"/>
    <dgm:cxn modelId="{C5B3A30B-D88D-4A1C-B76A-0FB2230C71D8}" type="presParOf" srcId="{8098896C-B1B7-415D-8CFE-1B7485738513}" destId="{624FBCE7-C09A-48DA-AEF1-FAC7471F5057}" srcOrd="1" destOrd="0" presId="urn:microsoft.com/office/officeart/2008/layout/PictureLineup"/>
    <dgm:cxn modelId="{657E584C-0DC2-4E96-B875-6731B1F32A8E}" type="presParOf" srcId="{8098896C-B1B7-415D-8CFE-1B7485738513}" destId="{D4F4CD4B-A917-4793-AB61-FFE07FA85909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D19BE22-C542-4D90-B4EF-A24BB012EADF}" type="doc">
      <dgm:prSet loTypeId="urn:microsoft.com/office/officeart/2005/8/layout/radial5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18D835A-59DD-4E95-A590-5BD2615B0279}">
      <dgm:prSet phldrT="[Текст]" custT="1"/>
      <dgm:spPr/>
      <dgm:t>
        <a:bodyPr/>
        <a:lstStyle/>
        <a:p>
          <a:r>
            <a:rPr lang="ru-RU" sz="1600" dirty="0" smtClean="0"/>
            <a:t>Кормление</a:t>
          </a:r>
          <a:endParaRPr lang="ru-RU" sz="1600" dirty="0"/>
        </a:p>
      </dgm:t>
    </dgm:pt>
    <dgm:pt modelId="{87D2C095-CB7F-42D2-AC5D-B8B2EAD89298}" type="parTrans" cxnId="{67469E9C-F694-4D26-A401-533735A79212}">
      <dgm:prSet/>
      <dgm:spPr/>
      <dgm:t>
        <a:bodyPr/>
        <a:lstStyle/>
        <a:p>
          <a:endParaRPr lang="ru-RU" sz="1600"/>
        </a:p>
      </dgm:t>
    </dgm:pt>
    <dgm:pt modelId="{F33B0317-94EE-465A-B9CA-1F99A114D149}" type="sibTrans" cxnId="{67469E9C-F694-4D26-A401-533735A79212}">
      <dgm:prSet/>
      <dgm:spPr/>
      <dgm:t>
        <a:bodyPr/>
        <a:lstStyle/>
        <a:p>
          <a:endParaRPr lang="ru-RU" sz="1600"/>
        </a:p>
      </dgm:t>
    </dgm:pt>
    <dgm:pt modelId="{A1C520CF-F30C-4A93-B04E-5C6A26A7FB76}">
      <dgm:prSet phldrT="[Текст]" custT="1"/>
      <dgm:spPr/>
      <dgm:t>
        <a:bodyPr/>
        <a:lstStyle/>
        <a:p>
          <a:r>
            <a:rPr lang="ru-RU" sz="1600" dirty="0" smtClean="0"/>
            <a:t>Размер яиц</a:t>
          </a:r>
          <a:endParaRPr lang="ru-RU" sz="1600" dirty="0"/>
        </a:p>
      </dgm:t>
    </dgm:pt>
    <dgm:pt modelId="{45BB49F3-54F3-4BD2-9A97-12AD5908512E}" type="parTrans" cxnId="{E470D522-A105-4F89-9DCD-3EA2259557E4}">
      <dgm:prSet custT="1"/>
      <dgm:spPr/>
      <dgm:t>
        <a:bodyPr/>
        <a:lstStyle/>
        <a:p>
          <a:endParaRPr lang="ru-RU" sz="1600"/>
        </a:p>
      </dgm:t>
    </dgm:pt>
    <dgm:pt modelId="{39442E86-FA33-44C6-9BA1-49CE9D1F1B8F}" type="sibTrans" cxnId="{E470D522-A105-4F89-9DCD-3EA2259557E4}">
      <dgm:prSet/>
      <dgm:spPr/>
      <dgm:t>
        <a:bodyPr/>
        <a:lstStyle/>
        <a:p>
          <a:endParaRPr lang="ru-RU" sz="1600"/>
        </a:p>
      </dgm:t>
    </dgm:pt>
    <dgm:pt modelId="{F7CD2A4C-AC57-4490-BDED-ABE653B9FB5C}">
      <dgm:prSet phldrT="[Текст]" custT="1"/>
      <dgm:spPr/>
      <dgm:t>
        <a:bodyPr/>
        <a:lstStyle/>
        <a:p>
          <a:r>
            <a:rPr lang="ru-RU" sz="1600" dirty="0" smtClean="0"/>
            <a:t>Цвет желтка</a:t>
          </a:r>
          <a:endParaRPr lang="ru-RU" sz="1600" dirty="0"/>
        </a:p>
      </dgm:t>
    </dgm:pt>
    <dgm:pt modelId="{93AD7662-6273-4906-B5F5-CC2BBB83149F}" type="parTrans" cxnId="{966D1644-E640-478F-879D-33FE46E7F18F}">
      <dgm:prSet custT="1"/>
      <dgm:spPr/>
      <dgm:t>
        <a:bodyPr/>
        <a:lstStyle/>
        <a:p>
          <a:endParaRPr lang="ru-RU" sz="1600"/>
        </a:p>
      </dgm:t>
    </dgm:pt>
    <dgm:pt modelId="{DD919375-76E8-48A7-BF5B-B1DCC72E0C66}" type="sibTrans" cxnId="{966D1644-E640-478F-879D-33FE46E7F18F}">
      <dgm:prSet/>
      <dgm:spPr/>
      <dgm:t>
        <a:bodyPr/>
        <a:lstStyle/>
        <a:p>
          <a:endParaRPr lang="ru-RU" sz="1600"/>
        </a:p>
      </dgm:t>
    </dgm:pt>
    <dgm:pt modelId="{80D41655-26E3-481B-803C-3C13D7E3D12E}">
      <dgm:prSet phldrT="[Текст]" custT="1"/>
      <dgm:spPr/>
      <dgm:t>
        <a:bodyPr/>
        <a:lstStyle/>
        <a:p>
          <a:r>
            <a:rPr lang="ru-RU" sz="1600" dirty="0" smtClean="0"/>
            <a:t>Вкус</a:t>
          </a:r>
          <a:endParaRPr lang="ru-RU" sz="1600" dirty="0"/>
        </a:p>
      </dgm:t>
    </dgm:pt>
    <dgm:pt modelId="{BCC487F7-6E1D-4A4E-86C3-EEECA7E59186}" type="parTrans" cxnId="{85E54F18-B7E5-4285-8B44-9450F2580ADF}">
      <dgm:prSet custT="1"/>
      <dgm:spPr/>
      <dgm:t>
        <a:bodyPr/>
        <a:lstStyle/>
        <a:p>
          <a:endParaRPr lang="ru-RU" sz="1600"/>
        </a:p>
      </dgm:t>
    </dgm:pt>
    <dgm:pt modelId="{FF2F633E-D166-470D-8E35-02270B2E4308}" type="sibTrans" cxnId="{85E54F18-B7E5-4285-8B44-9450F2580ADF}">
      <dgm:prSet/>
      <dgm:spPr/>
      <dgm:t>
        <a:bodyPr/>
        <a:lstStyle/>
        <a:p>
          <a:endParaRPr lang="ru-RU" sz="1600"/>
        </a:p>
      </dgm:t>
    </dgm:pt>
    <dgm:pt modelId="{ABA34D04-0436-4491-AF0F-E2FFB5B43515}">
      <dgm:prSet phldrT="[Текст]" custT="1"/>
      <dgm:spPr/>
      <dgm:t>
        <a:bodyPr/>
        <a:lstStyle/>
        <a:p>
          <a:r>
            <a:rPr lang="ru-RU" sz="1600" dirty="0" smtClean="0"/>
            <a:t>Инкубационные свойства</a:t>
          </a:r>
        </a:p>
      </dgm:t>
    </dgm:pt>
    <dgm:pt modelId="{71AC7C8F-E371-4EB3-B1CB-ABC1B8C9EE9B}" type="parTrans" cxnId="{C01DBB94-06BD-4CD7-8EC6-154E76929EB2}">
      <dgm:prSet custT="1"/>
      <dgm:spPr/>
      <dgm:t>
        <a:bodyPr/>
        <a:lstStyle/>
        <a:p>
          <a:endParaRPr lang="ru-RU" sz="1600"/>
        </a:p>
      </dgm:t>
    </dgm:pt>
    <dgm:pt modelId="{70207DEB-13C6-48E4-A4DA-920CEBBF2EB4}" type="sibTrans" cxnId="{C01DBB94-06BD-4CD7-8EC6-154E76929EB2}">
      <dgm:prSet/>
      <dgm:spPr/>
      <dgm:t>
        <a:bodyPr/>
        <a:lstStyle/>
        <a:p>
          <a:endParaRPr lang="ru-RU" sz="1600"/>
        </a:p>
      </dgm:t>
    </dgm:pt>
    <dgm:pt modelId="{0E3A5111-2688-4464-A5DA-1BAFA8562686}">
      <dgm:prSet phldrT="[Текст]" custT="1"/>
      <dgm:spPr/>
      <dgm:t>
        <a:bodyPr/>
        <a:lstStyle/>
        <a:p>
          <a:r>
            <a:rPr lang="ru-RU" sz="1500" dirty="0" smtClean="0"/>
            <a:t>Витаминный</a:t>
          </a:r>
          <a:r>
            <a:rPr lang="ru-RU" sz="1600" dirty="0" smtClean="0"/>
            <a:t> состав</a:t>
          </a:r>
        </a:p>
      </dgm:t>
    </dgm:pt>
    <dgm:pt modelId="{E3432147-E147-4CBD-86D1-FD24DDAFC71C}" type="parTrans" cxnId="{1719F722-627E-4FBB-A2E8-E1929F771A4F}">
      <dgm:prSet custT="1"/>
      <dgm:spPr/>
      <dgm:t>
        <a:bodyPr/>
        <a:lstStyle/>
        <a:p>
          <a:endParaRPr lang="ru-RU" sz="1600"/>
        </a:p>
      </dgm:t>
    </dgm:pt>
    <dgm:pt modelId="{4767113B-6B67-4912-A852-0937B58D48B1}" type="sibTrans" cxnId="{1719F722-627E-4FBB-A2E8-E1929F771A4F}">
      <dgm:prSet/>
      <dgm:spPr/>
      <dgm:t>
        <a:bodyPr/>
        <a:lstStyle/>
        <a:p>
          <a:endParaRPr lang="ru-RU" sz="1600"/>
        </a:p>
      </dgm:t>
    </dgm:pt>
    <dgm:pt modelId="{348F48EB-1A2A-4F42-9C69-624BEE676DDD}">
      <dgm:prSet phldrT="[Текст]" custT="1"/>
      <dgm:spPr/>
      <dgm:t>
        <a:bodyPr/>
        <a:lstStyle/>
        <a:p>
          <a:r>
            <a:rPr lang="ru-RU" sz="1600" dirty="0" smtClean="0"/>
            <a:t>Качество жира</a:t>
          </a:r>
        </a:p>
      </dgm:t>
    </dgm:pt>
    <dgm:pt modelId="{A6534F83-E7D3-481D-90DE-DFACE0B34BEC}" type="parTrans" cxnId="{69CE80AD-A354-48BC-BFB6-76771D74F5A0}">
      <dgm:prSet custT="1"/>
      <dgm:spPr/>
      <dgm:t>
        <a:bodyPr/>
        <a:lstStyle/>
        <a:p>
          <a:endParaRPr lang="ru-RU" sz="1600"/>
        </a:p>
      </dgm:t>
    </dgm:pt>
    <dgm:pt modelId="{9CFE510B-5A25-4989-9223-516C85D2EE14}" type="sibTrans" cxnId="{69CE80AD-A354-48BC-BFB6-76771D74F5A0}">
      <dgm:prSet/>
      <dgm:spPr/>
      <dgm:t>
        <a:bodyPr/>
        <a:lstStyle/>
        <a:p>
          <a:endParaRPr lang="ru-RU" sz="1600"/>
        </a:p>
      </dgm:t>
    </dgm:pt>
    <dgm:pt modelId="{ED7FD28E-5390-477B-93BB-BCD81999DB0C}" type="pres">
      <dgm:prSet presAssocID="{2D19BE22-C542-4D90-B4EF-A24BB012EAD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2CC831-EA54-4C60-B527-FE3ED7079534}" type="pres">
      <dgm:prSet presAssocID="{C18D835A-59DD-4E95-A590-5BD2615B0279}" presName="centerShape" presStyleLbl="node0" presStyleIdx="0" presStyleCnt="1" custScaleX="125526" custScaleY="125526"/>
      <dgm:spPr/>
      <dgm:t>
        <a:bodyPr/>
        <a:lstStyle/>
        <a:p>
          <a:endParaRPr lang="ru-RU"/>
        </a:p>
      </dgm:t>
    </dgm:pt>
    <dgm:pt modelId="{18E6CF01-5107-4B85-B8E0-40789645D74B}" type="pres">
      <dgm:prSet presAssocID="{45BB49F3-54F3-4BD2-9A97-12AD5908512E}" presName="parTrans" presStyleLbl="sibTrans2D1" presStyleIdx="0" presStyleCnt="6"/>
      <dgm:spPr/>
      <dgm:t>
        <a:bodyPr/>
        <a:lstStyle/>
        <a:p>
          <a:endParaRPr lang="ru-RU"/>
        </a:p>
      </dgm:t>
    </dgm:pt>
    <dgm:pt modelId="{852A8A5C-9361-4B74-B071-C10A961CB557}" type="pres">
      <dgm:prSet presAssocID="{45BB49F3-54F3-4BD2-9A97-12AD5908512E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51B9B49C-7B24-45AD-A8BB-F1A0C621033F}" type="pres">
      <dgm:prSet presAssocID="{A1C520CF-F30C-4A93-B04E-5C6A26A7FB76}" presName="node" presStyleLbl="node1" presStyleIdx="0" presStyleCnt="6" custScaleX="125526" custScaleY="125526" custRadScaleRad="116919" custRadScaleInc="-6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D0B47-A64D-4175-96F6-83A52A69EA4A}" type="pres">
      <dgm:prSet presAssocID="{93AD7662-6273-4906-B5F5-CC2BBB83149F}" presName="parTrans" presStyleLbl="sibTrans2D1" presStyleIdx="1" presStyleCnt="6"/>
      <dgm:spPr/>
      <dgm:t>
        <a:bodyPr/>
        <a:lstStyle/>
        <a:p>
          <a:endParaRPr lang="ru-RU"/>
        </a:p>
      </dgm:t>
    </dgm:pt>
    <dgm:pt modelId="{E7D928FA-3EEC-4822-9ED0-498457FBA5CD}" type="pres">
      <dgm:prSet presAssocID="{93AD7662-6273-4906-B5F5-CC2BBB83149F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8F4EA5F1-C69D-4576-9AE8-4EE71BCD0921}" type="pres">
      <dgm:prSet presAssocID="{F7CD2A4C-AC57-4490-BDED-ABE653B9FB5C}" presName="node" presStyleLbl="node1" presStyleIdx="1" presStyleCnt="6" custScaleX="125526" custScaleY="125526" custRadScaleRad="135710" custRadScaleInc="27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DD51E1-9C88-45D0-89CB-9D9DE06654FE}" type="pres">
      <dgm:prSet presAssocID="{BCC487F7-6E1D-4A4E-86C3-EEECA7E59186}" presName="parTrans" presStyleLbl="sibTrans2D1" presStyleIdx="2" presStyleCnt="6"/>
      <dgm:spPr/>
      <dgm:t>
        <a:bodyPr/>
        <a:lstStyle/>
        <a:p>
          <a:endParaRPr lang="ru-RU"/>
        </a:p>
      </dgm:t>
    </dgm:pt>
    <dgm:pt modelId="{B4A0C3CC-2E19-4F7D-B9BB-37FF2AF4C044}" type="pres">
      <dgm:prSet presAssocID="{BCC487F7-6E1D-4A4E-86C3-EEECA7E59186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72208605-AE83-4DA3-BF45-47E01E7DFA3E}" type="pres">
      <dgm:prSet presAssocID="{80D41655-26E3-481B-803C-3C13D7E3D12E}" presName="node" presStyleLbl="node1" presStyleIdx="2" presStyleCnt="6" custScaleX="125526" custScaleY="125526" custRadScaleRad="135710" custRadScaleInc="-27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E914F-3EEB-4B7E-A2B6-36AFE86CD6FD}" type="pres">
      <dgm:prSet presAssocID="{71AC7C8F-E371-4EB3-B1CB-ABC1B8C9EE9B}" presName="parTrans" presStyleLbl="sibTrans2D1" presStyleIdx="3" presStyleCnt="6"/>
      <dgm:spPr/>
      <dgm:t>
        <a:bodyPr/>
        <a:lstStyle/>
        <a:p>
          <a:endParaRPr lang="ru-RU"/>
        </a:p>
      </dgm:t>
    </dgm:pt>
    <dgm:pt modelId="{934609DB-FFDB-4940-A6F7-7BCB02090C62}" type="pres">
      <dgm:prSet presAssocID="{71AC7C8F-E371-4EB3-B1CB-ABC1B8C9EE9B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0E6679E8-3195-48ED-ABFC-9F20E5EF8CDA}" type="pres">
      <dgm:prSet presAssocID="{ABA34D04-0436-4491-AF0F-E2FFB5B43515}" presName="node" presStyleLbl="node1" presStyleIdx="3" presStyleCnt="6" custScaleX="125526" custScaleY="125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8F45EF-7E25-4AFF-9620-518DBB7420E2}" type="pres">
      <dgm:prSet presAssocID="{E3432147-E147-4CBD-86D1-FD24DDAFC71C}" presName="parTrans" presStyleLbl="sibTrans2D1" presStyleIdx="4" presStyleCnt="6"/>
      <dgm:spPr/>
      <dgm:t>
        <a:bodyPr/>
        <a:lstStyle/>
        <a:p>
          <a:endParaRPr lang="ru-RU"/>
        </a:p>
      </dgm:t>
    </dgm:pt>
    <dgm:pt modelId="{5D46D601-0767-4CA2-96DE-C39900746B22}" type="pres">
      <dgm:prSet presAssocID="{E3432147-E147-4CBD-86D1-FD24DDAFC71C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F93FA28A-D3DB-4375-9690-ECA0ED4D6562}" type="pres">
      <dgm:prSet presAssocID="{0E3A5111-2688-4464-A5DA-1BAFA8562686}" presName="node" presStyleLbl="node1" presStyleIdx="4" presStyleCnt="6" custScaleX="125526" custScaleY="125526" custRadScaleRad="127267" custRadScaleInc="228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0A8E6F-9C61-41B2-B582-A458F2D63291}" type="pres">
      <dgm:prSet presAssocID="{A6534F83-E7D3-481D-90DE-DFACE0B34BEC}" presName="parTrans" presStyleLbl="sibTrans2D1" presStyleIdx="5" presStyleCnt="6"/>
      <dgm:spPr/>
      <dgm:t>
        <a:bodyPr/>
        <a:lstStyle/>
        <a:p>
          <a:endParaRPr lang="ru-RU"/>
        </a:p>
      </dgm:t>
    </dgm:pt>
    <dgm:pt modelId="{34B333E0-3E87-4A35-8141-79600C817E14}" type="pres">
      <dgm:prSet presAssocID="{A6534F83-E7D3-481D-90DE-DFACE0B34BEC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6813A38D-B44F-493A-BF72-68DCCD1C6F1D}" type="pres">
      <dgm:prSet presAssocID="{348F48EB-1A2A-4F42-9C69-624BEE676DDD}" presName="node" presStyleLbl="node1" presStyleIdx="5" presStyleCnt="6" custScaleX="125526" custScaleY="125526" custRadScaleRad="127267" custRadScaleInc="-228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F52313-E721-46EA-834B-58C60F69D69B}" type="presOf" srcId="{A1C520CF-F30C-4A93-B04E-5C6A26A7FB76}" destId="{51B9B49C-7B24-45AD-A8BB-F1A0C621033F}" srcOrd="0" destOrd="0" presId="urn:microsoft.com/office/officeart/2005/8/layout/radial5"/>
    <dgm:cxn modelId="{33E7B71C-07B7-46C9-861C-DEA90C5580B2}" type="presOf" srcId="{348F48EB-1A2A-4F42-9C69-624BEE676DDD}" destId="{6813A38D-B44F-493A-BF72-68DCCD1C6F1D}" srcOrd="0" destOrd="0" presId="urn:microsoft.com/office/officeart/2005/8/layout/radial5"/>
    <dgm:cxn modelId="{5539D343-3433-43F8-8D76-0BFFD1F75C8C}" type="presOf" srcId="{C18D835A-59DD-4E95-A590-5BD2615B0279}" destId="{722CC831-EA54-4C60-B527-FE3ED7079534}" srcOrd="0" destOrd="0" presId="urn:microsoft.com/office/officeart/2005/8/layout/radial5"/>
    <dgm:cxn modelId="{CBC206BA-55A2-4498-BCA5-F339491CFB85}" type="presOf" srcId="{ABA34D04-0436-4491-AF0F-E2FFB5B43515}" destId="{0E6679E8-3195-48ED-ABFC-9F20E5EF8CDA}" srcOrd="0" destOrd="0" presId="urn:microsoft.com/office/officeart/2005/8/layout/radial5"/>
    <dgm:cxn modelId="{1719F722-627E-4FBB-A2E8-E1929F771A4F}" srcId="{C18D835A-59DD-4E95-A590-5BD2615B0279}" destId="{0E3A5111-2688-4464-A5DA-1BAFA8562686}" srcOrd="4" destOrd="0" parTransId="{E3432147-E147-4CBD-86D1-FD24DDAFC71C}" sibTransId="{4767113B-6B67-4912-A852-0937B58D48B1}"/>
    <dgm:cxn modelId="{6155B326-B953-48F6-95DE-0FFF8B40938D}" type="presOf" srcId="{93AD7662-6273-4906-B5F5-CC2BBB83149F}" destId="{740D0B47-A64D-4175-96F6-83A52A69EA4A}" srcOrd="0" destOrd="0" presId="urn:microsoft.com/office/officeart/2005/8/layout/radial5"/>
    <dgm:cxn modelId="{85E54F18-B7E5-4285-8B44-9450F2580ADF}" srcId="{C18D835A-59DD-4E95-A590-5BD2615B0279}" destId="{80D41655-26E3-481B-803C-3C13D7E3D12E}" srcOrd="2" destOrd="0" parTransId="{BCC487F7-6E1D-4A4E-86C3-EEECA7E59186}" sibTransId="{FF2F633E-D166-470D-8E35-02270B2E4308}"/>
    <dgm:cxn modelId="{296575DC-0C02-4364-ADEE-7CEDC92BACCA}" type="presOf" srcId="{93AD7662-6273-4906-B5F5-CC2BBB83149F}" destId="{E7D928FA-3EEC-4822-9ED0-498457FBA5CD}" srcOrd="1" destOrd="0" presId="urn:microsoft.com/office/officeart/2005/8/layout/radial5"/>
    <dgm:cxn modelId="{EA9EEB0A-0632-443E-B06D-B92B74FA7109}" type="presOf" srcId="{71AC7C8F-E371-4EB3-B1CB-ABC1B8C9EE9B}" destId="{8EDE914F-3EEB-4B7E-A2B6-36AFE86CD6FD}" srcOrd="0" destOrd="0" presId="urn:microsoft.com/office/officeart/2005/8/layout/radial5"/>
    <dgm:cxn modelId="{67469E9C-F694-4D26-A401-533735A79212}" srcId="{2D19BE22-C542-4D90-B4EF-A24BB012EADF}" destId="{C18D835A-59DD-4E95-A590-5BD2615B0279}" srcOrd="0" destOrd="0" parTransId="{87D2C095-CB7F-42D2-AC5D-B8B2EAD89298}" sibTransId="{F33B0317-94EE-465A-B9CA-1F99A114D149}"/>
    <dgm:cxn modelId="{AA5CF709-029E-4442-8BD1-5A8384C4EED1}" type="presOf" srcId="{F7CD2A4C-AC57-4490-BDED-ABE653B9FB5C}" destId="{8F4EA5F1-C69D-4576-9AE8-4EE71BCD0921}" srcOrd="0" destOrd="0" presId="urn:microsoft.com/office/officeart/2005/8/layout/radial5"/>
    <dgm:cxn modelId="{762AEA70-1CFB-46AA-A3C6-015B52F7519C}" type="presOf" srcId="{BCC487F7-6E1D-4A4E-86C3-EEECA7E59186}" destId="{B4A0C3CC-2E19-4F7D-B9BB-37FF2AF4C044}" srcOrd="1" destOrd="0" presId="urn:microsoft.com/office/officeart/2005/8/layout/radial5"/>
    <dgm:cxn modelId="{FB0B7BAF-36F9-4D52-82B8-15867BF912C8}" type="presOf" srcId="{E3432147-E147-4CBD-86D1-FD24DDAFC71C}" destId="{ED8F45EF-7E25-4AFF-9620-518DBB7420E2}" srcOrd="0" destOrd="0" presId="urn:microsoft.com/office/officeart/2005/8/layout/radial5"/>
    <dgm:cxn modelId="{8847563C-B6E4-469F-9160-5FC28F52023D}" type="presOf" srcId="{BCC487F7-6E1D-4A4E-86C3-EEECA7E59186}" destId="{2BDD51E1-9C88-45D0-89CB-9D9DE06654FE}" srcOrd="0" destOrd="0" presId="urn:microsoft.com/office/officeart/2005/8/layout/radial5"/>
    <dgm:cxn modelId="{69CE80AD-A354-48BC-BFB6-76771D74F5A0}" srcId="{C18D835A-59DD-4E95-A590-5BD2615B0279}" destId="{348F48EB-1A2A-4F42-9C69-624BEE676DDD}" srcOrd="5" destOrd="0" parTransId="{A6534F83-E7D3-481D-90DE-DFACE0B34BEC}" sibTransId="{9CFE510B-5A25-4989-9223-516C85D2EE14}"/>
    <dgm:cxn modelId="{C01DBB94-06BD-4CD7-8EC6-154E76929EB2}" srcId="{C18D835A-59DD-4E95-A590-5BD2615B0279}" destId="{ABA34D04-0436-4491-AF0F-E2FFB5B43515}" srcOrd="3" destOrd="0" parTransId="{71AC7C8F-E371-4EB3-B1CB-ABC1B8C9EE9B}" sibTransId="{70207DEB-13C6-48E4-A4DA-920CEBBF2EB4}"/>
    <dgm:cxn modelId="{0A893030-98F8-4109-B1D4-87CBCE003760}" type="presOf" srcId="{E3432147-E147-4CBD-86D1-FD24DDAFC71C}" destId="{5D46D601-0767-4CA2-96DE-C39900746B22}" srcOrd="1" destOrd="0" presId="urn:microsoft.com/office/officeart/2005/8/layout/radial5"/>
    <dgm:cxn modelId="{4CD69ADF-18BC-4004-A99C-C3704D5FEB19}" type="presOf" srcId="{45BB49F3-54F3-4BD2-9A97-12AD5908512E}" destId="{18E6CF01-5107-4B85-B8E0-40789645D74B}" srcOrd="0" destOrd="0" presId="urn:microsoft.com/office/officeart/2005/8/layout/radial5"/>
    <dgm:cxn modelId="{966D1644-E640-478F-879D-33FE46E7F18F}" srcId="{C18D835A-59DD-4E95-A590-5BD2615B0279}" destId="{F7CD2A4C-AC57-4490-BDED-ABE653B9FB5C}" srcOrd="1" destOrd="0" parTransId="{93AD7662-6273-4906-B5F5-CC2BBB83149F}" sibTransId="{DD919375-76E8-48A7-BF5B-B1DCC72E0C66}"/>
    <dgm:cxn modelId="{2D3B26C1-1C1D-48C1-9182-BF706B6FF60C}" type="presOf" srcId="{0E3A5111-2688-4464-A5DA-1BAFA8562686}" destId="{F93FA28A-D3DB-4375-9690-ECA0ED4D6562}" srcOrd="0" destOrd="0" presId="urn:microsoft.com/office/officeart/2005/8/layout/radial5"/>
    <dgm:cxn modelId="{044CBDBA-B461-432B-BEE9-C98AF002B69D}" type="presOf" srcId="{80D41655-26E3-481B-803C-3C13D7E3D12E}" destId="{72208605-AE83-4DA3-BF45-47E01E7DFA3E}" srcOrd="0" destOrd="0" presId="urn:microsoft.com/office/officeart/2005/8/layout/radial5"/>
    <dgm:cxn modelId="{E470D522-A105-4F89-9DCD-3EA2259557E4}" srcId="{C18D835A-59DD-4E95-A590-5BD2615B0279}" destId="{A1C520CF-F30C-4A93-B04E-5C6A26A7FB76}" srcOrd="0" destOrd="0" parTransId="{45BB49F3-54F3-4BD2-9A97-12AD5908512E}" sibTransId="{39442E86-FA33-44C6-9BA1-49CE9D1F1B8F}"/>
    <dgm:cxn modelId="{B2047F42-E2B8-4121-B0F9-FE9FF7397619}" type="presOf" srcId="{2D19BE22-C542-4D90-B4EF-A24BB012EADF}" destId="{ED7FD28E-5390-477B-93BB-BCD81999DB0C}" srcOrd="0" destOrd="0" presId="urn:microsoft.com/office/officeart/2005/8/layout/radial5"/>
    <dgm:cxn modelId="{58235F3E-3951-45F6-BF1C-23C66A306B98}" type="presOf" srcId="{45BB49F3-54F3-4BD2-9A97-12AD5908512E}" destId="{852A8A5C-9361-4B74-B071-C10A961CB557}" srcOrd="1" destOrd="0" presId="urn:microsoft.com/office/officeart/2005/8/layout/radial5"/>
    <dgm:cxn modelId="{3F0042A0-D76E-45EC-BA1E-E1B10B5DFB08}" type="presOf" srcId="{A6534F83-E7D3-481D-90DE-DFACE0B34BEC}" destId="{34B333E0-3E87-4A35-8141-79600C817E14}" srcOrd="1" destOrd="0" presId="urn:microsoft.com/office/officeart/2005/8/layout/radial5"/>
    <dgm:cxn modelId="{D6E829B0-EBAC-4169-8A74-0D5A6D21AF78}" type="presOf" srcId="{71AC7C8F-E371-4EB3-B1CB-ABC1B8C9EE9B}" destId="{934609DB-FFDB-4940-A6F7-7BCB02090C62}" srcOrd="1" destOrd="0" presId="urn:microsoft.com/office/officeart/2005/8/layout/radial5"/>
    <dgm:cxn modelId="{B4F065D0-8D11-460C-A232-F33CE71F2125}" type="presOf" srcId="{A6534F83-E7D3-481D-90DE-DFACE0B34BEC}" destId="{E90A8E6F-9C61-41B2-B582-A458F2D63291}" srcOrd="0" destOrd="0" presId="urn:microsoft.com/office/officeart/2005/8/layout/radial5"/>
    <dgm:cxn modelId="{A29B7DA3-9CC8-4611-AC71-62372392E4C5}" type="presParOf" srcId="{ED7FD28E-5390-477B-93BB-BCD81999DB0C}" destId="{722CC831-EA54-4C60-B527-FE3ED7079534}" srcOrd="0" destOrd="0" presId="urn:microsoft.com/office/officeart/2005/8/layout/radial5"/>
    <dgm:cxn modelId="{A2AD13A0-633D-4644-81FA-AE7C6E8C66F7}" type="presParOf" srcId="{ED7FD28E-5390-477B-93BB-BCD81999DB0C}" destId="{18E6CF01-5107-4B85-B8E0-40789645D74B}" srcOrd="1" destOrd="0" presId="urn:microsoft.com/office/officeart/2005/8/layout/radial5"/>
    <dgm:cxn modelId="{12D47825-65C8-4151-9542-1C6142F0B896}" type="presParOf" srcId="{18E6CF01-5107-4B85-B8E0-40789645D74B}" destId="{852A8A5C-9361-4B74-B071-C10A961CB557}" srcOrd="0" destOrd="0" presId="urn:microsoft.com/office/officeart/2005/8/layout/radial5"/>
    <dgm:cxn modelId="{A9974F53-BF31-4D05-AE61-9878CC093669}" type="presParOf" srcId="{ED7FD28E-5390-477B-93BB-BCD81999DB0C}" destId="{51B9B49C-7B24-45AD-A8BB-F1A0C621033F}" srcOrd="2" destOrd="0" presId="urn:microsoft.com/office/officeart/2005/8/layout/radial5"/>
    <dgm:cxn modelId="{970BAE01-8C57-4260-B411-F772C4E29060}" type="presParOf" srcId="{ED7FD28E-5390-477B-93BB-BCD81999DB0C}" destId="{740D0B47-A64D-4175-96F6-83A52A69EA4A}" srcOrd="3" destOrd="0" presId="urn:microsoft.com/office/officeart/2005/8/layout/radial5"/>
    <dgm:cxn modelId="{1DF56B94-E06C-4015-A3F1-9FD6300AC8F6}" type="presParOf" srcId="{740D0B47-A64D-4175-96F6-83A52A69EA4A}" destId="{E7D928FA-3EEC-4822-9ED0-498457FBA5CD}" srcOrd="0" destOrd="0" presId="urn:microsoft.com/office/officeart/2005/8/layout/radial5"/>
    <dgm:cxn modelId="{E20146BE-F979-4CC6-8E25-36F3FEA0EE80}" type="presParOf" srcId="{ED7FD28E-5390-477B-93BB-BCD81999DB0C}" destId="{8F4EA5F1-C69D-4576-9AE8-4EE71BCD0921}" srcOrd="4" destOrd="0" presId="urn:microsoft.com/office/officeart/2005/8/layout/radial5"/>
    <dgm:cxn modelId="{BC4DC933-CB87-4326-9E8F-EBDCCCA86654}" type="presParOf" srcId="{ED7FD28E-5390-477B-93BB-BCD81999DB0C}" destId="{2BDD51E1-9C88-45D0-89CB-9D9DE06654FE}" srcOrd="5" destOrd="0" presId="urn:microsoft.com/office/officeart/2005/8/layout/radial5"/>
    <dgm:cxn modelId="{41F68E28-2E52-4FAB-BBDF-C684D6742AF8}" type="presParOf" srcId="{2BDD51E1-9C88-45D0-89CB-9D9DE06654FE}" destId="{B4A0C3CC-2E19-4F7D-B9BB-37FF2AF4C044}" srcOrd="0" destOrd="0" presId="urn:microsoft.com/office/officeart/2005/8/layout/radial5"/>
    <dgm:cxn modelId="{03C7E2CC-8B6B-4427-BB55-49E3111B14AB}" type="presParOf" srcId="{ED7FD28E-5390-477B-93BB-BCD81999DB0C}" destId="{72208605-AE83-4DA3-BF45-47E01E7DFA3E}" srcOrd="6" destOrd="0" presId="urn:microsoft.com/office/officeart/2005/8/layout/radial5"/>
    <dgm:cxn modelId="{F4F79572-97EE-4263-AB9D-A23F34A21F24}" type="presParOf" srcId="{ED7FD28E-5390-477B-93BB-BCD81999DB0C}" destId="{8EDE914F-3EEB-4B7E-A2B6-36AFE86CD6FD}" srcOrd="7" destOrd="0" presId="urn:microsoft.com/office/officeart/2005/8/layout/radial5"/>
    <dgm:cxn modelId="{BED68B4C-8440-4FAE-AE4B-73324B2C4103}" type="presParOf" srcId="{8EDE914F-3EEB-4B7E-A2B6-36AFE86CD6FD}" destId="{934609DB-FFDB-4940-A6F7-7BCB02090C62}" srcOrd="0" destOrd="0" presId="urn:microsoft.com/office/officeart/2005/8/layout/radial5"/>
    <dgm:cxn modelId="{3794AA4C-6573-429B-B7CA-F882D9160B4C}" type="presParOf" srcId="{ED7FD28E-5390-477B-93BB-BCD81999DB0C}" destId="{0E6679E8-3195-48ED-ABFC-9F20E5EF8CDA}" srcOrd="8" destOrd="0" presId="urn:microsoft.com/office/officeart/2005/8/layout/radial5"/>
    <dgm:cxn modelId="{4B5CFB3D-E4C6-42E6-A49C-98D2373878AD}" type="presParOf" srcId="{ED7FD28E-5390-477B-93BB-BCD81999DB0C}" destId="{ED8F45EF-7E25-4AFF-9620-518DBB7420E2}" srcOrd="9" destOrd="0" presId="urn:microsoft.com/office/officeart/2005/8/layout/radial5"/>
    <dgm:cxn modelId="{C824EEEA-0BD7-41CD-8156-801A85067FEB}" type="presParOf" srcId="{ED8F45EF-7E25-4AFF-9620-518DBB7420E2}" destId="{5D46D601-0767-4CA2-96DE-C39900746B22}" srcOrd="0" destOrd="0" presId="urn:microsoft.com/office/officeart/2005/8/layout/radial5"/>
    <dgm:cxn modelId="{46501B12-5389-4621-93BF-76BFB27280AC}" type="presParOf" srcId="{ED7FD28E-5390-477B-93BB-BCD81999DB0C}" destId="{F93FA28A-D3DB-4375-9690-ECA0ED4D6562}" srcOrd="10" destOrd="0" presId="urn:microsoft.com/office/officeart/2005/8/layout/radial5"/>
    <dgm:cxn modelId="{93B50D94-F0FD-4052-B7CB-A40B8FCF8EA3}" type="presParOf" srcId="{ED7FD28E-5390-477B-93BB-BCD81999DB0C}" destId="{E90A8E6F-9C61-41B2-B582-A458F2D63291}" srcOrd="11" destOrd="0" presId="urn:microsoft.com/office/officeart/2005/8/layout/radial5"/>
    <dgm:cxn modelId="{F8D0F5F3-340B-4293-AA81-9BBDBC979E91}" type="presParOf" srcId="{E90A8E6F-9C61-41B2-B582-A458F2D63291}" destId="{34B333E0-3E87-4A35-8141-79600C817E14}" srcOrd="0" destOrd="0" presId="urn:microsoft.com/office/officeart/2005/8/layout/radial5"/>
    <dgm:cxn modelId="{BD685D04-A456-418E-A2BA-CAFD6C0FCB36}" type="presParOf" srcId="{ED7FD28E-5390-477B-93BB-BCD81999DB0C}" destId="{6813A38D-B44F-493A-BF72-68DCCD1C6F1D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AD819C6-AE4C-4210-929A-65CE479D5467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069F4C0-6EF9-4585-A99B-9001D50AB83F}">
      <dgm:prSet phldrT="[Текст]"/>
      <dgm:spPr/>
      <dgm:t>
        <a:bodyPr/>
        <a:lstStyle/>
        <a:p>
          <a:r>
            <a:rPr lang="ru-RU" dirty="0" smtClean="0"/>
            <a:t>Много зелени</a:t>
          </a:r>
          <a:endParaRPr lang="ru-RU" dirty="0"/>
        </a:p>
      </dgm:t>
    </dgm:pt>
    <dgm:pt modelId="{67D576E9-3F6F-4DB9-B97C-AA0C88DD542F}" type="parTrans" cxnId="{76C5CBED-F29E-430E-805A-4DC9C20870D0}">
      <dgm:prSet/>
      <dgm:spPr/>
      <dgm:t>
        <a:bodyPr/>
        <a:lstStyle/>
        <a:p>
          <a:endParaRPr lang="ru-RU"/>
        </a:p>
      </dgm:t>
    </dgm:pt>
    <dgm:pt modelId="{C1BE1725-596F-430F-83AF-404D793D8A2E}" type="sibTrans" cxnId="{76C5CBED-F29E-430E-805A-4DC9C20870D0}">
      <dgm:prSet/>
      <dgm:spPr/>
      <dgm:t>
        <a:bodyPr/>
        <a:lstStyle/>
        <a:p>
          <a:endParaRPr lang="ru-RU"/>
        </a:p>
      </dgm:t>
    </dgm:pt>
    <dgm:pt modelId="{79D55918-D0C8-4613-B80A-8E1883A16571}">
      <dgm:prSet phldrT="[Текст]"/>
      <dgm:spPr/>
      <dgm:t>
        <a:bodyPr/>
        <a:lstStyle/>
        <a:p>
          <a:r>
            <a:rPr lang="ru-RU" dirty="0" smtClean="0"/>
            <a:t>Белок зеленовато-желтой окраски</a:t>
          </a:r>
          <a:endParaRPr lang="ru-RU" dirty="0"/>
        </a:p>
      </dgm:t>
    </dgm:pt>
    <dgm:pt modelId="{1DDE94E0-A127-411D-8433-29E06D77A208}" type="parTrans" cxnId="{9B0B25F4-F862-4915-A8D0-E6C527520040}">
      <dgm:prSet/>
      <dgm:spPr/>
      <dgm:t>
        <a:bodyPr/>
        <a:lstStyle/>
        <a:p>
          <a:endParaRPr lang="ru-RU"/>
        </a:p>
      </dgm:t>
    </dgm:pt>
    <dgm:pt modelId="{04F1DF31-21D3-4ECF-B93E-B2DE56A49928}" type="sibTrans" cxnId="{9B0B25F4-F862-4915-A8D0-E6C527520040}">
      <dgm:prSet/>
      <dgm:spPr/>
      <dgm:t>
        <a:bodyPr/>
        <a:lstStyle/>
        <a:p>
          <a:endParaRPr lang="ru-RU"/>
        </a:p>
      </dgm:t>
    </dgm:pt>
    <dgm:pt modelId="{E3B82C28-9D5E-4590-9ADC-B18B664247F0}" type="pres">
      <dgm:prSet presAssocID="{BAD819C6-AE4C-4210-929A-65CE479D546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91613A-7782-4648-9435-3CE17E4FCC60}" type="pres">
      <dgm:prSet presAssocID="{A069F4C0-6EF9-4585-A99B-9001D50AB83F}" presName="node" presStyleLbl="node1" presStyleIdx="0" presStyleCnt="2" custScaleX="453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BDF84-73B0-49CE-B28E-389027430AEF}" type="pres">
      <dgm:prSet presAssocID="{C1BE1725-596F-430F-83AF-404D793D8A2E}" presName="sibTrans" presStyleLbl="sibTrans2D1" presStyleIdx="0" presStyleCnt="1"/>
      <dgm:spPr/>
      <dgm:t>
        <a:bodyPr/>
        <a:lstStyle/>
        <a:p>
          <a:endParaRPr lang="ru-RU"/>
        </a:p>
      </dgm:t>
    </dgm:pt>
    <dgm:pt modelId="{D54D0A8F-27BF-4976-A786-9A4735DBEF4B}" type="pres">
      <dgm:prSet presAssocID="{C1BE1725-596F-430F-83AF-404D793D8A2E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49BCDBC5-E0D1-40F4-B78A-6B49EF6EF39D}" type="pres">
      <dgm:prSet presAssocID="{79D55918-D0C8-4613-B80A-8E1883A16571}" presName="node" presStyleLbl="node1" presStyleIdx="1" presStyleCnt="2" custScaleX="453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4B01F7-6972-444F-B462-720CE85DA725}" type="presOf" srcId="{BAD819C6-AE4C-4210-929A-65CE479D5467}" destId="{E3B82C28-9D5E-4590-9ADC-B18B664247F0}" srcOrd="0" destOrd="0" presId="urn:microsoft.com/office/officeart/2005/8/layout/process5"/>
    <dgm:cxn modelId="{CEC13931-E3EA-40AA-96BE-E94DB2878CBD}" type="presOf" srcId="{C1BE1725-596F-430F-83AF-404D793D8A2E}" destId="{0BFBDF84-73B0-49CE-B28E-389027430AEF}" srcOrd="0" destOrd="0" presId="urn:microsoft.com/office/officeart/2005/8/layout/process5"/>
    <dgm:cxn modelId="{76C5CBED-F29E-430E-805A-4DC9C20870D0}" srcId="{BAD819C6-AE4C-4210-929A-65CE479D5467}" destId="{A069F4C0-6EF9-4585-A99B-9001D50AB83F}" srcOrd="0" destOrd="0" parTransId="{67D576E9-3F6F-4DB9-B97C-AA0C88DD542F}" sibTransId="{C1BE1725-596F-430F-83AF-404D793D8A2E}"/>
    <dgm:cxn modelId="{9B0B25F4-F862-4915-A8D0-E6C527520040}" srcId="{BAD819C6-AE4C-4210-929A-65CE479D5467}" destId="{79D55918-D0C8-4613-B80A-8E1883A16571}" srcOrd="1" destOrd="0" parTransId="{1DDE94E0-A127-411D-8433-29E06D77A208}" sibTransId="{04F1DF31-21D3-4ECF-B93E-B2DE56A49928}"/>
    <dgm:cxn modelId="{54664E3C-ABBB-4484-99D0-60CA33A376F9}" type="presOf" srcId="{A069F4C0-6EF9-4585-A99B-9001D50AB83F}" destId="{2A91613A-7782-4648-9435-3CE17E4FCC60}" srcOrd="0" destOrd="0" presId="urn:microsoft.com/office/officeart/2005/8/layout/process5"/>
    <dgm:cxn modelId="{E2264918-DF01-4662-8937-6D16FBDD16D2}" type="presOf" srcId="{79D55918-D0C8-4613-B80A-8E1883A16571}" destId="{49BCDBC5-E0D1-40F4-B78A-6B49EF6EF39D}" srcOrd="0" destOrd="0" presId="urn:microsoft.com/office/officeart/2005/8/layout/process5"/>
    <dgm:cxn modelId="{F6AAF3DE-2E3E-4076-8EB0-120C8E6900EA}" type="presOf" srcId="{C1BE1725-596F-430F-83AF-404D793D8A2E}" destId="{D54D0A8F-27BF-4976-A786-9A4735DBEF4B}" srcOrd="1" destOrd="0" presId="urn:microsoft.com/office/officeart/2005/8/layout/process5"/>
    <dgm:cxn modelId="{A617C1EE-9335-4910-A20F-F2745C8B43E7}" type="presParOf" srcId="{E3B82C28-9D5E-4590-9ADC-B18B664247F0}" destId="{2A91613A-7782-4648-9435-3CE17E4FCC60}" srcOrd="0" destOrd="0" presId="urn:microsoft.com/office/officeart/2005/8/layout/process5"/>
    <dgm:cxn modelId="{C14E4D06-FB48-43A6-8D20-2765FCC52935}" type="presParOf" srcId="{E3B82C28-9D5E-4590-9ADC-B18B664247F0}" destId="{0BFBDF84-73B0-49CE-B28E-389027430AEF}" srcOrd="1" destOrd="0" presId="urn:microsoft.com/office/officeart/2005/8/layout/process5"/>
    <dgm:cxn modelId="{61E936FB-863E-4B82-B049-4A8A598FA645}" type="presParOf" srcId="{0BFBDF84-73B0-49CE-B28E-389027430AEF}" destId="{D54D0A8F-27BF-4976-A786-9A4735DBEF4B}" srcOrd="0" destOrd="0" presId="urn:microsoft.com/office/officeart/2005/8/layout/process5"/>
    <dgm:cxn modelId="{AFF11CB9-2CED-46B8-895A-EB65580DF43C}" type="presParOf" srcId="{E3B82C28-9D5E-4590-9ADC-B18B664247F0}" destId="{49BCDBC5-E0D1-40F4-B78A-6B49EF6EF39D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221ED5-E5CF-45CD-BF83-0F39DC9D4CD9}">
      <dsp:nvSpPr>
        <dsp:cNvPr id="0" name=""/>
        <dsp:cNvSpPr/>
      </dsp:nvSpPr>
      <dsp:spPr>
        <a:xfrm>
          <a:off x="0" y="359543"/>
          <a:ext cx="1952940" cy="130195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173416-F269-4F64-9EB8-CB5153630D10}">
      <dsp:nvSpPr>
        <dsp:cNvPr id="0" name=""/>
        <dsp:cNvSpPr/>
      </dsp:nvSpPr>
      <dsp:spPr>
        <a:xfrm>
          <a:off x="2034482" y="1742913"/>
          <a:ext cx="2766835" cy="1709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1 несушка</a:t>
          </a:r>
          <a:endParaRPr lang="ru-RU" sz="27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220 яиц:</a:t>
          </a:r>
          <a:r>
            <a:rPr lang="ru-RU" sz="1600" kern="1200" dirty="0" smtClean="0"/>
            <a:t> 3200 г СВ, 500 г </a:t>
          </a:r>
          <a:r>
            <a:rPr lang="ru-RU" sz="1600" kern="1200" dirty="0" err="1" smtClean="0"/>
            <a:t>Са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тушка:</a:t>
          </a:r>
          <a:r>
            <a:rPr lang="ru-RU" sz="1600" kern="1200" dirty="0" smtClean="0"/>
            <a:t> 457 г СВ, 21 г </a:t>
          </a:r>
          <a:r>
            <a:rPr lang="ru-RU" sz="1600" kern="1200" dirty="0" err="1" smtClean="0"/>
            <a:t>Са</a:t>
          </a:r>
          <a:endParaRPr lang="ru-RU" sz="1600" kern="1200" dirty="0"/>
        </a:p>
      </dsp:txBody>
      <dsp:txXfrm>
        <a:off x="2034482" y="1742913"/>
        <a:ext cx="2766835" cy="1709025"/>
      </dsp:txXfrm>
    </dsp:sp>
    <dsp:sp modelId="{BAD63159-9BE1-4734-93BB-BF182112C687}">
      <dsp:nvSpPr>
        <dsp:cNvPr id="0" name=""/>
        <dsp:cNvSpPr/>
      </dsp:nvSpPr>
      <dsp:spPr>
        <a:xfrm>
          <a:off x="1790364" y="1499005"/>
          <a:ext cx="664486" cy="66465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5673C7-7DC2-4CC7-BA19-FADF2272CD3E}">
      <dsp:nvSpPr>
        <dsp:cNvPr id="0" name=""/>
        <dsp:cNvSpPr/>
      </dsp:nvSpPr>
      <dsp:spPr>
        <a:xfrm rot="5400000">
          <a:off x="4400108" y="1499091"/>
          <a:ext cx="664658" cy="66448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83A2D5-0BB0-4DA5-83BD-C24CB97B60C3}">
      <dsp:nvSpPr>
        <dsp:cNvPr id="0" name=""/>
        <dsp:cNvSpPr/>
      </dsp:nvSpPr>
      <dsp:spPr>
        <a:xfrm rot="16200000">
          <a:off x="1790278" y="3031608"/>
          <a:ext cx="664658" cy="66448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3E667C-3DAB-4224-92F5-9615CDF6FBC1}">
      <dsp:nvSpPr>
        <dsp:cNvPr id="0" name=""/>
        <dsp:cNvSpPr/>
      </dsp:nvSpPr>
      <dsp:spPr>
        <a:xfrm rot="10800000">
          <a:off x="4400194" y="3031522"/>
          <a:ext cx="664486" cy="66465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7489F-E989-4E6C-AA2A-3E72C5393816}">
      <dsp:nvSpPr>
        <dsp:cNvPr id="0" name=""/>
        <dsp:cNvSpPr/>
      </dsp:nvSpPr>
      <dsp:spPr>
        <a:xfrm>
          <a:off x="0" y="3526738"/>
          <a:ext cx="11376000" cy="115755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Выбраковка</a:t>
          </a:r>
          <a:endParaRPr lang="ru-RU" sz="2200" kern="1200" dirty="0"/>
        </a:p>
      </dsp:txBody>
      <dsp:txXfrm>
        <a:off x="0" y="3526738"/>
        <a:ext cx="11376000" cy="1157554"/>
      </dsp:txXfrm>
    </dsp:sp>
    <dsp:sp modelId="{93490F4E-1E99-466C-B5CD-8946EBDF3D81}">
      <dsp:nvSpPr>
        <dsp:cNvPr id="0" name=""/>
        <dsp:cNvSpPr/>
      </dsp:nvSpPr>
      <dsp:spPr>
        <a:xfrm rot="10800000">
          <a:off x="0" y="1763783"/>
          <a:ext cx="11376000" cy="1780318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В возрасте 420-430 дней</a:t>
          </a:r>
          <a:endParaRPr lang="ru-RU" sz="2200" kern="1200" dirty="0"/>
        </a:p>
      </dsp:txBody>
      <dsp:txXfrm rot="-10800000">
        <a:off x="0" y="1763783"/>
        <a:ext cx="11376000" cy="624891"/>
      </dsp:txXfrm>
    </dsp:sp>
    <dsp:sp modelId="{8FC02328-012E-4045-93B6-25B972346954}">
      <dsp:nvSpPr>
        <dsp:cNvPr id="0" name=""/>
        <dsp:cNvSpPr/>
      </dsp:nvSpPr>
      <dsp:spPr>
        <a:xfrm>
          <a:off x="0" y="2388675"/>
          <a:ext cx="11376000" cy="53231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Снижение уровня обмена веществ, снижение продуктивности, увеличение живой массы, ожирение</a:t>
          </a:r>
          <a:endParaRPr lang="ru-RU" sz="1700" kern="1200" dirty="0"/>
        </a:p>
      </dsp:txBody>
      <dsp:txXfrm>
        <a:off x="0" y="2388675"/>
        <a:ext cx="11376000" cy="532315"/>
      </dsp:txXfrm>
    </dsp:sp>
    <dsp:sp modelId="{71553993-9ED2-4B53-A0AA-CFA8B35A01EF}">
      <dsp:nvSpPr>
        <dsp:cNvPr id="0" name=""/>
        <dsp:cNvSpPr/>
      </dsp:nvSpPr>
      <dsp:spPr>
        <a:xfrm rot="10800000">
          <a:off x="0" y="828"/>
          <a:ext cx="11376000" cy="1780318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В возрасте 10-11 месяцев</a:t>
          </a:r>
          <a:endParaRPr lang="ru-RU" sz="2200" kern="1200" dirty="0"/>
        </a:p>
      </dsp:txBody>
      <dsp:txXfrm rot="-10800000">
        <a:off x="0" y="828"/>
        <a:ext cx="11376000" cy="624891"/>
      </dsp:txXfrm>
    </dsp:sp>
    <dsp:sp modelId="{782D2804-6E54-497C-936C-F6D6A328ED6E}">
      <dsp:nvSpPr>
        <dsp:cNvPr id="0" name=""/>
        <dsp:cNvSpPr/>
      </dsp:nvSpPr>
      <dsp:spPr>
        <a:xfrm>
          <a:off x="0" y="625719"/>
          <a:ext cx="11376000" cy="53231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Снижение яйцекладки, снижение уровня кормления</a:t>
          </a:r>
          <a:endParaRPr lang="ru-RU" sz="1700" kern="1200" dirty="0"/>
        </a:p>
      </dsp:txBody>
      <dsp:txXfrm>
        <a:off x="0" y="625719"/>
        <a:ext cx="11376000" cy="53231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3E7682-7DED-43D9-A8EA-E843FCA30032}">
      <dsp:nvSpPr>
        <dsp:cNvPr id="0" name=""/>
        <dsp:cNvSpPr/>
      </dsp:nvSpPr>
      <dsp:spPr>
        <a:xfrm>
          <a:off x="0" y="4087646"/>
          <a:ext cx="11375998" cy="6706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10 день</a:t>
          </a:r>
          <a:endParaRPr lang="ru-RU" sz="2000" kern="1200" dirty="0"/>
        </a:p>
      </dsp:txBody>
      <dsp:txXfrm>
        <a:off x="0" y="4087646"/>
        <a:ext cx="11375998" cy="362130"/>
      </dsp:txXfrm>
    </dsp:sp>
    <dsp:sp modelId="{96ECD543-128F-4BA0-B495-3DF68C4FCAB0}">
      <dsp:nvSpPr>
        <dsp:cNvPr id="0" name=""/>
        <dsp:cNvSpPr/>
      </dsp:nvSpPr>
      <dsp:spPr>
        <a:xfrm>
          <a:off x="0" y="4436365"/>
          <a:ext cx="11375998" cy="30848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полная норма комбикорма</a:t>
          </a:r>
          <a:endParaRPr lang="ru-RU" sz="2000" kern="1200" dirty="0"/>
        </a:p>
      </dsp:txBody>
      <dsp:txXfrm>
        <a:off x="0" y="4436365"/>
        <a:ext cx="11375998" cy="308481"/>
      </dsp:txXfrm>
    </dsp:sp>
    <dsp:sp modelId="{363AE912-1A82-4A61-8F99-E1FD5FB2DDE1}">
      <dsp:nvSpPr>
        <dsp:cNvPr id="0" name=""/>
        <dsp:cNvSpPr/>
      </dsp:nvSpPr>
      <dsp:spPr>
        <a:xfrm rot="10800000">
          <a:off x="0" y="3066304"/>
          <a:ext cx="11375998" cy="1031401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7 день</a:t>
          </a:r>
          <a:endParaRPr lang="ru-RU" sz="2000" kern="1200" dirty="0"/>
        </a:p>
      </dsp:txBody>
      <dsp:txXfrm rot="-10800000">
        <a:off x="0" y="3066304"/>
        <a:ext cx="11375998" cy="362022"/>
      </dsp:txXfrm>
    </dsp:sp>
    <dsp:sp modelId="{23A23107-FAC4-40DC-A2B8-1931D7E5BA1D}">
      <dsp:nvSpPr>
        <dsp:cNvPr id="0" name=""/>
        <dsp:cNvSpPr/>
      </dsp:nvSpPr>
      <dsp:spPr>
        <a:xfrm>
          <a:off x="0" y="3428326"/>
          <a:ext cx="11375998" cy="30838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вводят комбикорм</a:t>
          </a:r>
          <a:endParaRPr lang="ru-RU" sz="2000" kern="1200" dirty="0"/>
        </a:p>
      </dsp:txBody>
      <dsp:txXfrm>
        <a:off x="0" y="3428326"/>
        <a:ext cx="11375998" cy="308389"/>
      </dsp:txXfrm>
    </dsp:sp>
    <dsp:sp modelId="{4B41EA28-A2CC-435E-B37C-F76834B0F486}">
      <dsp:nvSpPr>
        <dsp:cNvPr id="0" name=""/>
        <dsp:cNvSpPr/>
      </dsp:nvSpPr>
      <dsp:spPr>
        <a:xfrm rot="10800000">
          <a:off x="0" y="2044961"/>
          <a:ext cx="11375998" cy="1031401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4-6 день</a:t>
          </a:r>
          <a:endParaRPr lang="ru-RU" sz="2000" kern="1200" dirty="0"/>
        </a:p>
      </dsp:txBody>
      <dsp:txXfrm rot="-10800000">
        <a:off x="0" y="2044961"/>
        <a:ext cx="11375998" cy="362022"/>
      </dsp:txXfrm>
    </dsp:sp>
    <dsp:sp modelId="{3F32C908-1023-4974-86D3-3DEFF5E0B14E}">
      <dsp:nvSpPr>
        <dsp:cNvPr id="0" name=""/>
        <dsp:cNvSpPr/>
      </dsp:nvSpPr>
      <dsp:spPr>
        <a:xfrm>
          <a:off x="0" y="2406983"/>
          <a:ext cx="11375998" cy="30838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вода вволю, скармливают овес или овес + кукуруза</a:t>
          </a:r>
          <a:endParaRPr lang="ru-RU" sz="2000" kern="1200" dirty="0"/>
        </a:p>
      </dsp:txBody>
      <dsp:txXfrm>
        <a:off x="0" y="2406983"/>
        <a:ext cx="11375998" cy="308389"/>
      </dsp:txXfrm>
    </dsp:sp>
    <dsp:sp modelId="{0202658B-E937-4E95-B9BA-7CA2B2D6D178}">
      <dsp:nvSpPr>
        <dsp:cNvPr id="0" name=""/>
        <dsp:cNvSpPr/>
      </dsp:nvSpPr>
      <dsp:spPr>
        <a:xfrm rot="10800000">
          <a:off x="0" y="1023618"/>
          <a:ext cx="11375998" cy="1031401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3 день</a:t>
          </a:r>
          <a:endParaRPr lang="ru-RU" sz="2000" kern="1200" dirty="0"/>
        </a:p>
      </dsp:txBody>
      <dsp:txXfrm rot="-10800000">
        <a:off x="0" y="1023618"/>
        <a:ext cx="11375998" cy="362022"/>
      </dsp:txXfrm>
    </dsp:sp>
    <dsp:sp modelId="{E8EF650E-01CA-4FA1-B5E8-046A180EFBC5}">
      <dsp:nvSpPr>
        <dsp:cNvPr id="0" name=""/>
        <dsp:cNvSpPr/>
      </dsp:nvSpPr>
      <dsp:spPr>
        <a:xfrm>
          <a:off x="0" y="1385640"/>
          <a:ext cx="11375998" cy="30838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дают воду ограниченно</a:t>
          </a:r>
          <a:endParaRPr lang="ru-RU" sz="2000" kern="1200" dirty="0"/>
        </a:p>
      </dsp:txBody>
      <dsp:txXfrm>
        <a:off x="0" y="1385640"/>
        <a:ext cx="11375998" cy="308389"/>
      </dsp:txXfrm>
    </dsp:sp>
    <dsp:sp modelId="{9D4F1F99-224C-4BFE-9923-C64AE20447BC}">
      <dsp:nvSpPr>
        <dsp:cNvPr id="0" name=""/>
        <dsp:cNvSpPr/>
      </dsp:nvSpPr>
      <dsp:spPr>
        <a:xfrm rot="10800000">
          <a:off x="0" y="2275"/>
          <a:ext cx="11375998" cy="1031401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Первые 2 дня</a:t>
          </a:r>
          <a:endParaRPr lang="ru-RU" sz="2000" kern="1200" dirty="0"/>
        </a:p>
      </dsp:txBody>
      <dsp:txXfrm rot="-10800000">
        <a:off x="0" y="2275"/>
        <a:ext cx="11375998" cy="362022"/>
      </dsp:txXfrm>
    </dsp:sp>
    <dsp:sp modelId="{80296F63-D5E3-436A-83C9-D4DA11293541}">
      <dsp:nvSpPr>
        <dsp:cNvPr id="0" name=""/>
        <dsp:cNvSpPr/>
      </dsp:nvSpPr>
      <dsp:spPr>
        <a:xfrm>
          <a:off x="0" y="364297"/>
          <a:ext cx="11375998" cy="30838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отключают свет, лишают воды, корма</a:t>
          </a:r>
          <a:endParaRPr lang="ru-RU" sz="2000" kern="1200" dirty="0"/>
        </a:p>
      </dsp:txBody>
      <dsp:txXfrm>
        <a:off x="0" y="364297"/>
        <a:ext cx="11375998" cy="3083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8AB30-4382-4274-AF40-C8E33200D52D}">
      <dsp:nvSpPr>
        <dsp:cNvPr id="0" name=""/>
        <dsp:cNvSpPr/>
      </dsp:nvSpPr>
      <dsp:spPr>
        <a:xfrm>
          <a:off x="4306" y="0"/>
          <a:ext cx="2516307" cy="12600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Избыток протеина, недостаток энергии</a:t>
          </a:r>
          <a:endParaRPr lang="ru-RU" sz="1800" kern="1200" dirty="0"/>
        </a:p>
      </dsp:txBody>
      <dsp:txXfrm>
        <a:off x="41210" y="36904"/>
        <a:ext cx="2442499" cy="1186192"/>
      </dsp:txXfrm>
    </dsp:sp>
    <dsp:sp modelId="{8D457AD9-9063-48C6-AB4B-93A971B8E2F9}">
      <dsp:nvSpPr>
        <dsp:cNvPr id="0" name=""/>
        <dsp:cNvSpPr/>
      </dsp:nvSpPr>
      <dsp:spPr>
        <a:xfrm>
          <a:off x="2610307" y="518781"/>
          <a:ext cx="190148" cy="222437"/>
        </a:xfrm>
        <a:prstGeom prst="rightArrow">
          <a:avLst>
            <a:gd name="adj1" fmla="val 60000"/>
            <a:gd name="adj2" fmla="val 50000"/>
          </a:avLst>
        </a:prstGeom>
        <a:solidFill>
          <a:srgbClr val="EA0A2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2610307" y="563268"/>
        <a:ext cx="133104" cy="133463"/>
      </dsp:txXfrm>
    </dsp:sp>
    <dsp:sp modelId="{6599B251-DC1C-4129-A64F-BB08408997A3}">
      <dsp:nvSpPr>
        <dsp:cNvPr id="0" name=""/>
        <dsp:cNvSpPr/>
      </dsp:nvSpPr>
      <dsp:spPr>
        <a:xfrm>
          <a:off x="2879385" y="0"/>
          <a:ext cx="2516307" cy="12600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100000"/>
            <a:lumOff val="-1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50" kern="1200" dirty="0" smtClean="0"/>
            <a:t>Непроизводительное использование протеина</a:t>
          </a:r>
          <a:endParaRPr lang="ru-RU" sz="1650" kern="1200" dirty="0"/>
        </a:p>
      </dsp:txBody>
      <dsp:txXfrm>
        <a:off x="2916289" y="36904"/>
        <a:ext cx="2442499" cy="11861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8AB30-4382-4274-AF40-C8E33200D52D}">
      <dsp:nvSpPr>
        <dsp:cNvPr id="0" name=""/>
        <dsp:cNvSpPr/>
      </dsp:nvSpPr>
      <dsp:spPr>
        <a:xfrm>
          <a:off x="2810" y="0"/>
          <a:ext cx="2517856" cy="12588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Недостаток протеина, избыток энергии</a:t>
          </a:r>
          <a:endParaRPr lang="ru-RU" sz="1800" kern="1200" dirty="0"/>
        </a:p>
      </dsp:txBody>
      <dsp:txXfrm>
        <a:off x="39682" y="36872"/>
        <a:ext cx="2444112" cy="1185142"/>
      </dsp:txXfrm>
    </dsp:sp>
    <dsp:sp modelId="{8D457AD9-9063-48C6-AB4B-93A971B8E2F9}">
      <dsp:nvSpPr>
        <dsp:cNvPr id="0" name=""/>
        <dsp:cNvSpPr/>
      </dsp:nvSpPr>
      <dsp:spPr>
        <a:xfrm>
          <a:off x="2610501" y="518047"/>
          <a:ext cx="190451" cy="222792"/>
        </a:xfrm>
        <a:prstGeom prst="rightArrow">
          <a:avLst>
            <a:gd name="adj1" fmla="val 60000"/>
            <a:gd name="adj2" fmla="val 50000"/>
          </a:avLst>
        </a:prstGeom>
        <a:solidFill>
          <a:srgbClr val="EA0A2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2610501" y="562605"/>
        <a:ext cx="133316" cy="133676"/>
      </dsp:txXfrm>
    </dsp:sp>
    <dsp:sp modelId="{6599B251-DC1C-4129-A64F-BB08408997A3}">
      <dsp:nvSpPr>
        <dsp:cNvPr id="0" name=""/>
        <dsp:cNvSpPr/>
      </dsp:nvSpPr>
      <dsp:spPr>
        <a:xfrm>
          <a:off x="2880008" y="0"/>
          <a:ext cx="2517856" cy="12588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100000"/>
            <a:lumOff val="-1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Ожирение, прекращение яйцекладки</a:t>
          </a:r>
          <a:endParaRPr lang="ru-RU" sz="1800" kern="1200" dirty="0"/>
        </a:p>
      </dsp:txBody>
      <dsp:txXfrm>
        <a:off x="2916880" y="36872"/>
        <a:ext cx="2444112" cy="11851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E2E16-2629-4B70-A745-2D307564ED85}">
      <dsp:nvSpPr>
        <dsp:cNvPr id="0" name=""/>
        <dsp:cNvSpPr/>
      </dsp:nvSpPr>
      <dsp:spPr>
        <a:xfrm>
          <a:off x="218693" y="48418"/>
          <a:ext cx="1312164" cy="72898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Тушка</a:t>
          </a:r>
          <a:endParaRPr lang="ru-RU" sz="1800" kern="1200" dirty="0"/>
        </a:p>
      </dsp:txBody>
      <dsp:txXfrm>
        <a:off x="240044" y="69769"/>
        <a:ext cx="1269462" cy="686278"/>
      </dsp:txXfrm>
    </dsp:sp>
    <dsp:sp modelId="{95F618A7-DFF4-4B77-9D01-83E6894FEAB9}">
      <dsp:nvSpPr>
        <dsp:cNvPr id="0" name=""/>
        <dsp:cNvSpPr/>
      </dsp:nvSpPr>
      <dsp:spPr>
        <a:xfrm>
          <a:off x="2114042" y="48418"/>
          <a:ext cx="1312164" cy="72898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4234027"/>
            <a:satOff val="723"/>
            <a:lumOff val="96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4234027"/>
              <a:satOff val="723"/>
              <a:lumOff val="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220 яиц</a:t>
          </a:r>
          <a:endParaRPr lang="ru-RU" sz="1800" kern="1200" dirty="0"/>
        </a:p>
      </dsp:txBody>
      <dsp:txXfrm>
        <a:off x="2135393" y="69769"/>
        <a:ext cx="1269462" cy="686278"/>
      </dsp:txXfrm>
    </dsp:sp>
    <dsp:sp modelId="{66995467-104D-40DC-8395-D6A65327BF0F}">
      <dsp:nvSpPr>
        <dsp:cNvPr id="0" name=""/>
        <dsp:cNvSpPr/>
      </dsp:nvSpPr>
      <dsp:spPr>
        <a:xfrm>
          <a:off x="1549082" y="3146583"/>
          <a:ext cx="546735" cy="546735"/>
        </a:xfrm>
        <a:prstGeom prst="triangle">
          <a:avLst/>
        </a:prstGeom>
        <a:solidFill>
          <a:schemeClr val="accent3">
            <a:tint val="40000"/>
            <a:alpha val="90000"/>
            <a:hueOff val="8468055"/>
            <a:satOff val="1445"/>
            <a:lumOff val="191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8468055"/>
              <a:satOff val="1445"/>
              <a:lumOff val="1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A52CA-7838-4D23-BDEF-419D6C340361}">
      <dsp:nvSpPr>
        <dsp:cNvPr id="0" name=""/>
        <dsp:cNvSpPr/>
      </dsp:nvSpPr>
      <dsp:spPr>
        <a:xfrm rot="240000">
          <a:off x="181744" y="2912301"/>
          <a:ext cx="3281411" cy="229458"/>
        </a:xfrm>
        <a:prstGeom prst="rect">
          <a:avLst/>
        </a:prstGeom>
        <a:solidFill>
          <a:schemeClr val="accent3">
            <a:tint val="40000"/>
            <a:alpha val="90000"/>
            <a:hueOff val="12702081"/>
            <a:satOff val="2168"/>
            <a:lumOff val="28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2702081"/>
              <a:satOff val="2168"/>
              <a:lumOff val="2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C774C-73D3-4D29-B456-6AE6FA05BCA2}">
      <dsp:nvSpPr>
        <dsp:cNvPr id="0" name=""/>
        <dsp:cNvSpPr/>
      </dsp:nvSpPr>
      <dsp:spPr>
        <a:xfrm rot="240000">
          <a:off x="2131225" y="1989709"/>
          <a:ext cx="1350695" cy="95784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×24 раза</a:t>
          </a:r>
          <a:endParaRPr lang="ru-RU" sz="1800" kern="1200" dirty="0"/>
        </a:p>
      </dsp:txBody>
      <dsp:txXfrm>
        <a:off x="2177983" y="2036467"/>
        <a:ext cx="1257179" cy="864328"/>
      </dsp:txXfrm>
    </dsp:sp>
    <dsp:sp modelId="{D1C28521-B2A0-43BF-844D-700F5A132BF8}">
      <dsp:nvSpPr>
        <dsp:cNvPr id="0" name=""/>
        <dsp:cNvSpPr/>
      </dsp:nvSpPr>
      <dsp:spPr>
        <a:xfrm rot="240000">
          <a:off x="2204123" y="998296"/>
          <a:ext cx="1350695" cy="957844"/>
        </a:xfrm>
        <a:prstGeom prst="roundRect">
          <a:avLst/>
        </a:prstGeom>
        <a:solidFill>
          <a:schemeClr val="accent3">
            <a:hueOff val="5682047"/>
            <a:satOff val="10443"/>
            <a:lumOff val="-1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500 г </a:t>
          </a:r>
          <a:r>
            <a:rPr lang="ru-RU" sz="1800" kern="1200" dirty="0" err="1" smtClean="0"/>
            <a:t>Са</a:t>
          </a:r>
          <a:endParaRPr lang="ru-RU" sz="1800" kern="1200" dirty="0"/>
        </a:p>
      </dsp:txBody>
      <dsp:txXfrm>
        <a:off x="2250881" y="1045054"/>
        <a:ext cx="1257179" cy="864328"/>
      </dsp:txXfrm>
    </dsp:sp>
    <dsp:sp modelId="{6D063801-EE1C-4E54-8050-3771A15FEABA}">
      <dsp:nvSpPr>
        <dsp:cNvPr id="0" name=""/>
        <dsp:cNvSpPr/>
      </dsp:nvSpPr>
      <dsp:spPr>
        <a:xfrm rot="240000">
          <a:off x="254101" y="1858493"/>
          <a:ext cx="1350695" cy="957844"/>
        </a:xfrm>
        <a:prstGeom prst="roundRect">
          <a:avLst/>
        </a:prstGeom>
        <a:solidFill>
          <a:schemeClr val="accent3">
            <a:hueOff val="11364095"/>
            <a:satOff val="20886"/>
            <a:lumOff val="-3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21 г </a:t>
          </a:r>
          <a:r>
            <a:rPr lang="ru-RU" sz="1800" kern="1200" dirty="0" err="1" smtClean="0"/>
            <a:t>Са</a:t>
          </a:r>
          <a:endParaRPr lang="ru-RU" sz="1800" kern="1200" dirty="0"/>
        </a:p>
      </dsp:txBody>
      <dsp:txXfrm>
        <a:off x="300859" y="1905251"/>
        <a:ext cx="1257179" cy="8643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DFD774F4-657D-4856-89DF-83903EE64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841A31D-9F94-4995-8B3E-63E7CAF62C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FEA3B-4E9F-41E1-87FF-3E012EC78E33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FEFB220-C4C2-44C9-A3AE-ADF0A0080C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C57FBEB-CEF5-4245-8BF4-A0EE374688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1AE05-8AAA-4D06-AE4C-2482BAF7A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774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72E1C-1F8D-49E2-B299-7468A682693B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46E24-2A5B-4557-B645-3FBA5ABFE9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41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1139094B-1A23-4A79-A191-9BD31304F5B3}"/>
              </a:ext>
            </a:extLst>
          </p:cNvPr>
          <p:cNvCxnSpPr>
            <a:cxnSpLocks/>
          </p:cNvCxnSpPr>
          <p:nvPr/>
        </p:nvCxnSpPr>
        <p:spPr>
          <a:xfrm flipH="1">
            <a:off x="485236" y="4789854"/>
            <a:ext cx="543464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C339AC5-F5B8-4BCA-9918-684E6CD02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</a:blip>
          <a:srcRect l="45826" b="17590"/>
          <a:stretch/>
        </p:blipFill>
        <p:spPr>
          <a:xfrm>
            <a:off x="7362923" y="1794338"/>
            <a:ext cx="4610272" cy="373098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5445929-ABD4-496F-9FAC-EB5F4BFAB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332" y="1699406"/>
            <a:ext cx="6484485" cy="2978131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Тема 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13ED82C-1866-4F85-B12A-293CDC743D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332" y="4949746"/>
            <a:ext cx="6694099" cy="27785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Иванов Иван Иванович,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0E6C540-A4DF-4C58-8C62-60DBA6F450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1" y="471644"/>
            <a:ext cx="2392481" cy="471689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="" xmlns:a16="http://schemas.microsoft.com/office/drawing/2014/main" id="{A65BB67D-BC73-4298-8FA6-141DDD6A6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331" y="5286073"/>
            <a:ext cx="6694100" cy="435735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кандидат экономических наук, доцент (заведующий) кафедры(ой) …полное название кафедры… ставропольского ГАУ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AC02C29-D361-481F-9BEB-E7C6E88DBD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6" y="338400"/>
            <a:ext cx="2392481" cy="7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3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1649D466-D924-41C5-B8FF-D3C94D78636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0E357D55-2774-413D-B945-98FE78058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1F478664-3918-4EE9-821C-5963EC2434CD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Текст 4">
            <a:extLst>
              <a:ext uri="{FF2B5EF4-FFF2-40B4-BE49-F238E27FC236}">
                <a16:creationId xmlns="" xmlns:a16="http://schemas.microsoft.com/office/drawing/2014/main" id="{060492E4-D3A0-4F3E-A4B4-9576444C48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="" xmlns:a16="http://schemas.microsoft.com/office/drawing/2014/main" id="{16709147-6787-4627-917D-BA78F8C18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7288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Рисунок 9">
            <a:extLst>
              <a:ext uri="{FF2B5EF4-FFF2-40B4-BE49-F238E27FC236}">
                <a16:creationId xmlns="" xmlns:a16="http://schemas.microsoft.com/office/drawing/2014/main" id="{C0197583-1BF2-4762-B5AF-997232BF9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3339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="" xmlns:a16="http://schemas.microsoft.com/office/drawing/2014/main" id="{D038AFBF-7C07-4F16-980C-A36853B057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681" y="4586406"/>
            <a:ext cx="10720062" cy="17094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D8C57B7-F856-40D4-8A79-F358EDDF9D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3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1649D466-D924-41C5-B8FF-D3C94D78636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0E357D55-2774-413D-B945-98FE78058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1F478664-3918-4EE9-821C-5963EC2434CD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Текст 4">
            <a:extLst>
              <a:ext uri="{FF2B5EF4-FFF2-40B4-BE49-F238E27FC236}">
                <a16:creationId xmlns="" xmlns:a16="http://schemas.microsoft.com/office/drawing/2014/main" id="{060492E4-D3A0-4F3E-A4B4-9576444C48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="" xmlns:a16="http://schemas.microsoft.com/office/drawing/2014/main" id="{16709147-6787-4627-917D-BA78F8C18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83114" y="1471688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Рисунок 9">
            <a:extLst>
              <a:ext uri="{FF2B5EF4-FFF2-40B4-BE49-F238E27FC236}">
                <a16:creationId xmlns="" xmlns:a16="http://schemas.microsoft.com/office/drawing/2014/main" id="{C0197583-1BF2-4762-B5AF-997232BF9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84182" y="1471688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9" name="Рисунок 9">
            <a:extLst>
              <a:ext uri="{FF2B5EF4-FFF2-40B4-BE49-F238E27FC236}">
                <a16:creationId xmlns="" xmlns:a16="http://schemas.microsoft.com/office/drawing/2014/main" id="{3696CB45-93E9-4066-8715-6BDE41269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83114" y="4039035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3955E058-34D8-4EE2-BDB4-126A586E4C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84182" y="4039035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753CA5E-93A8-4861-8D4F-A2CC0FBD41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63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72BF226B-82E7-4D5B-AB88-CB68CC411E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478" y="1753520"/>
            <a:ext cx="8123511" cy="43165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20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770597F-50ED-4DF8-B4D8-0A093B7A4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64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7" name="Рисунок 9">
            <a:extLst>
              <a:ext uri="{FF2B5EF4-FFF2-40B4-BE49-F238E27FC236}">
                <a16:creationId xmlns="" xmlns:a16="http://schemas.microsoft.com/office/drawing/2014/main" id="{9C046C4E-9193-4CAE-860C-F981D732D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1741" y="1661470"/>
            <a:ext cx="6441376" cy="460130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FACBAEB-9D17-439E-9BBE-4F38BCC6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55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591D950-F79C-4E71-A232-176C78703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6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3" name="Рисунок 9">
            <a:extLst>
              <a:ext uri="{FF2B5EF4-FFF2-40B4-BE49-F238E27FC236}">
                <a16:creationId xmlns="" xmlns:a16="http://schemas.microsoft.com/office/drawing/2014/main" id="{36CC45C9-24F1-40E1-80A2-873E9F9DF2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64269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27" name="Рисунок 9">
            <a:extLst>
              <a:ext uri="{FF2B5EF4-FFF2-40B4-BE49-F238E27FC236}">
                <a16:creationId xmlns="" xmlns:a16="http://schemas.microsoft.com/office/drawing/2014/main" id="{5F25DC22-2CF8-4F3D-A1DF-2D85FC4EEF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50652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28" name="Текст 2">
            <a:extLst>
              <a:ext uri="{FF2B5EF4-FFF2-40B4-BE49-F238E27FC236}">
                <a16:creationId xmlns="" xmlns:a16="http://schemas.microsoft.com/office/drawing/2014/main" id="{C6EF832C-C77D-4097-980B-27F22D0E9E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5969" y="4531611"/>
            <a:ext cx="10720062" cy="17094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4AC9257-DC50-4D45-B9EF-7B0B718AF5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9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7" name="Рисунок 9">
            <a:extLst>
              <a:ext uri="{FF2B5EF4-FFF2-40B4-BE49-F238E27FC236}">
                <a16:creationId xmlns="" xmlns:a16="http://schemas.microsoft.com/office/drawing/2014/main" id="{08029809-C4FD-4994-9E8C-E191852DB9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94595" y="1906444"/>
            <a:ext cx="3646417" cy="374205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8" name="Текст 2">
            <a:extLst>
              <a:ext uri="{FF2B5EF4-FFF2-40B4-BE49-F238E27FC236}">
                <a16:creationId xmlns="" xmlns:a16="http://schemas.microsoft.com/office/drawing/2014/main" id="{DFF71793-0B89-4636-8ED2-AF0219A597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4347" y="1619211"/>
            <a:ext cx="5363058" cy="43165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20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C0263A2-33B6-4CB9-8F55-2889BF2982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23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125481E-93B3-4F69-91AA-E879506F45CE}"/>
              </a:ext>
            </a:extLst>
          </p:cNvPr>
          <p:cNvSpPr txBox="1"/>
          <p:nvPr userDrawn="1"/>
        </p:nvSpPr>
        <p:spPr>
          <a:xfrm>
            <a:off x="1406800" y="3090469"/>
            <a:ext cx="937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4A18858-A63C-4DE9-90C8-B26917E77A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1" y="471644"/>
            <a:ext cx="2392481" cy="4716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1B22699-20E9-4C0C-8D56-79DDD65830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6" y="338400"/>
            <a:ext cx="2392481" cy="7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2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5445929-ABD4-496F-9FAC-EB5F4BFAB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9947" y="2079683"/>
            <a:ext cx="10843403" cy="4485020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Название пункта лекции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Название пункта лекции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3CE5228-51A9-497E-8F4A-EA1AFC9E5B92}"/>
              </a:ext>
            </a:extLst>
          </p:cNvPr>
          <p:cNvSpPr txBox="1"/>
          <p:nvPr userDrawn="1"/>
        </p:nvSpPr>
        <p:spPr>
          <a:xfrm>
            <a:off x="439947" y="1382400"/>
            <a:ext cx="931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План: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3694BA1-43C9-4ACA-B71F-D08AD8D96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09" y="450622"/>
            <a:ext cx="1850927" cy="5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5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мер и название пункта л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011E3EF-370F-4031-88C5-DBFE1C0B5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43" y="2035175"/>
            <a:ext cx="10679113" cy="2881313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Номер и название пункта лекции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F905200-8F4C-4516-857C-832D508A71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09" y="450622"/>
            <a:ext cx="1850927" cy="5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9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957FC41-9EF1-4CD0-91E5-03D47102E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A09BAF0-057C-4124-A774-CC2C611822DA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="" xmlns:a16="http://schemas.microsoft.com/office/drawing/2014/main" id="{9CFC8145-040D-427F-B3DD-4AFCCCB2F4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69270EE-9107-45AE-BBDC-06FA8C1AE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1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1741C5C-559F-4E1E-89DE-CA01C7C01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FA96665E-597D-4FDE-A94E-730A135092B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1D85FB0-2DEE-4C63-85A1-E4A059B93B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B0FE8502-BCD2-4D6F-ADAA-0D1E129A7A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3296" y="1846142"/>
            <a:ext cx="4495800" cy="380206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7706B4B-70F9-49C9-B9B3-7DA7A15B49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2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8B6D3F7-F1C0-4825-8D80-D3E297B3D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7A9D1402-D96F-4AB6-BFD5-0FB3B48B6143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Текст 4">
            <a:extLst>
              <a:ext uri="{FF2B5EF4-FFF2-40B4-BE49-F238E27FC236}">
                <a16:creationId xmlns="" xmlns:a16="http://schemas.microsoft.com/office/drawing/2014/main" id="{867ABDDE-3924-4C65-BC61-1B44FEE173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1CB5CB05-D425-4F89-82E2-066E32CEE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6754" y="1447863"/>
            <a:ext cx="6365853" cy="44999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14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BEC2C6F-3B09-4140-A829-F8BC988661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7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376DB0-77FB-43A6-AFA5-54D8CFA4F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31386C5C-7FFD-48B5-A457-6E3F12C20191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="" xmlns:a16="http://schemas.microsoft.com/office/drawing/2014/main" id="{C576BB4E-1EAB-45EA-8BEF-96EC34E01C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B6C5194E-274B-4145-81F2-7AF6A201B8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8868" y="4583998"/>
            <a:ext cx="6365853" cy="171180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sp>
        <p:nvSpPr>
          <p:cNvPr id="19" name="Рисунок 9">
            <a:extLst>
              <a:ext uri="{FF2B5EF4-FFF2-40B4-BE49-F238E27FC236}">
                <a16:creationId xmlns="" xmlns:a16="http://schemas.microsoft.com/office/drawing/2014/main" id="{5E67CF03-7963-4B22-A4F3-836C29E6F6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67374" y="1419299"/>
            <a:ext cx="3708840" cy="304504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AA81A8C-6A73-47BB-B7FB-8157BDD0BC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4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376DB0-77FB-43A6-AFA5-54D8CFA4F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31386C5C-7FFD-48B5-A457-6E3F12C20191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="" xmlns:a16="http://schemas.microsoft.com/office/drawing/2014/main" id="{C576BB4E-1EAB-45EA-8BEF-96EC34E01C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B6C5194E-274B-4145-81F2-7AF6A201B8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1864" y="4544747"/>
            <a:ext cx="6365853" cy="17094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sp>
        <p:nvSpPr>
          <p:cNvPr id="19" name="Рисунок 9">
            <a:extLst>
              <a:ext uri="{FF2B5EF4-FFF2-40B4-BE49-F238E27FC236}">
                <a16:creationId xmlns="" xmlns:a16="http://schemas.microsoft.com/office/drawing/2014/main" id="{5E67CF03-7963-4B22-A4F3-836C29E6F6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1207" y="1958206"/>
            <a:ext cx="2803584" cy="226596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7" name="Рисунок 9">
            <a:extLst>
              <a:ext uri="{FF2B5EF4-FFF2-40B4-BE49-F238E27FC236}">
                <a16:creationId xmlns="" xmlns:a16="http://schemas.microsoft.com/office/drawing/2014/main" id="{3D7E7A26-495B-499D-9ACD-C4EF9AE578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50978" y="1958206"/>
            <a:ext cx="2803584" cy="226596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A002FD3-A3DA-4B3C-AADE-E186936CA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4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986F72A-F306-4A2E-8D64-DA1263B5B9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2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86" r:id="rId3"/>
    <p:sldLayoutId id="2147483674" r:id="rId4"/>
    <p:sldLayoutId id="2147483650" r:id="rId5"/>
    <p:sldLayoutId id="2147483670" r:id="rId6"/>
    <p:sldLayoutId id="2147483675" r:id="rId7"/>
    <p:sldLayoutId id="2147483678" r:id="rId8"/>
    <p:sldLayoutId id="2147483680" r:id="rId9"/>
    <p:sldLayoutId id="2147483666" r:id="rId10"/>
    <p:sldLayoutId id="2147483679" r:id="rId11"/>
    <p:sldLayoutId id="2147483661" r:id="rId12"/>
    <p:sldLayoutId id="2147483681" r:id="rId13"/>
    <p:sldLayoutId id="2147483683" r:id="rId14"/>
    <p:sldLayoutId id="2147483673" r:id="rId15"/>
    <p:sldLayoutId id="2147483682" r:id="rId16"/>
    <p:sldLayoutId id="2147483684" r:id="rId17"/>
    <p:sldLayoutId id="214748368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diagramLayout" Target="../diagrams/layout11.xml"/><Relationship Id="rId18" Type="http://schemas.openxmlformats.org/officeDocument/2006/relationships/diagramLayout" Target="../diagrams/layout12.xml"/><Relationship Id="rId26" Type="http://schemas.microsoft.com/office/2007/relationships/diagramDrawing" Target="../diagrams/drawing13.xml"/><Relationship Id="rId3" Type="http://schemas.openxmlformats.org/officeDocument/2006/relationships/diagramLayout" Target="../diagrams/layout9.xml"/><Relationship Id="rId21" Type="http://schemas.microsoft.com/office/2007/relationships/diagramDrawing" Target="../diagrams/drawing12.xml"/><Relationship Id="rId7" Type="http://schemas.openxmlformats.org/officeDocument/2006/relationships/diagramData" Target="../diagrams/data10.xml"/><Relationship Id="rId12" Type="http://schemas.openxmlformats.org/officeDocument/2006/relationships/diagramData" Target="../diagrams/data11.xml"/><Relationship Id="rId17" Type="http://schemas.openxmlformats.org/officeDocument/2006/relationships/diagramData" Target="../diagrams/data12.xml"/><Relationship Id="rId25" Type="http://schemas.openxmlformats.org/officeDocument/2006/relationships/diagramColors" Target="../diagrams/colors13.xml"/><Relationship Id="rId2" Type="http://schemas.openxmlformats.org/officeDocument/2006/relationships/diagramData" Target="../diagrams/data9.xml"/><Relationship Id="rId16" Type="http://schemas.microsoft.com/office/2007/relationships/diagramDrawing" Target="../diagrams/drawing11.xml"/><Relationship Id="rId20" Type="http://schemas.openxmlformats.org/officeDocument/2006/relationships/diagramColors" Target="../diagrams/colors12.xml"/><Relationship Id="rId29" Type="http://schemas.openxmlformats.org/officeDocument/2006/relationships/diagramQuickStyle" Target="../diagrams/quickStyle14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24" Type="http://schemas.openxmlformats.org/officeDocument/2006/relationships/diagramQuickStyle" Target="../diagrams/quickStyle13.xml"/><Relationship Id="rId5" Type="http://schemas.openxmlformats.org/officeDocument/2006/relationships/diagramColors" Target="../diagrams/colors9.xml"/><Relationship Id="rId15" Type="http://schemas.openxmlformats.org/officeDocument/2006/relationships/diagramColors" Target="../diagrams/colors11.xml"/><Relationship Id="rId23" Type="http://schemas.openxmlformats.org/officeDocument/2006/relationships/diagramLayout" Target="../diagrams/layout13.xml"/><Relationship Id="rId28" Type="http://schemas.openxmlformats.org/officeDocument/2006/relationships/diagramLayout" Target="../diagrams/layout14.xml"/><Relationship Id="rId10" Type="http://schemas.openxmlformats.org/officeDocument/2006/relationships/diagramColors" Target="../diagrams/colors10.xml"/><Relationship Id="rId19" Type="http://schemas.openxmlformats.org/officeDocument/2006/relationships/diagramQuickStyle" Target="../diagrams/quickStyle12.xml"/><Relationship Id="rId31" Type="http://schemas.microsoft.com/office/2007/relationships/diagramDrawing" Target="../diagrams/drawing14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Relationship Id="rId14" Type="http://schemas.openxmlformats.org/officeDocument/2006/relationships/diagramQuickStyle" Target="../diagrams/quickStyle11.xml"/><Relationship Id="rId22" Type="http://schemas.openxmlformats.org/officeDocument/2006/relationships/diagramData" Target="../diagrams/data13.xml"/><Relationship Id="rId27" Type="http://schemas.openxmlformats.org/officeDocument/2006/relationships/diagramData" Target="../diagrams/data14.xml"/><Relationship Id="rId30" Type="http://schemas.openxmlformats.org/officeDocument/2006/relationships/diagramColors" Target="../diagrams/colors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D4C119DA-CF99-F436-2FDF-1F92B32557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Кормление птицы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F413B38-AEDC-B043-46A5-76B17E6B07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Пономарева Мария Евгеньевна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AA318A8-7EB3-EDFF-3955-D82EB829DA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Кандидат ветеринарных наук, доцент кафедры кормления животных и общей биологии Ставропольского ГАУ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613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Факторы полноценного питания: </a:t>
            </a:r>
            <a:r>
              <a:rPr lang="ru-RU" b="1" dirty="0" smtClean="0"/>
              <a:t>Минеральное питание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5834346" y="1619210"/>
            <a:ext cx="5905369" cy="461935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У</a:t>
            </a:r>
            <a:r>
              <a:rPr lang="ru-RU" dirty="0" smtClean="0"/>
              <a:t> несушек увеличена потребность в </a:t>
            </a:r>
            <a:r>
              <a:rPr lang="ru-RU" dirty="0" err="1" smtClean="0"/>
              <a:t>Са</a:t>
            </a:r>
            <a:r>
              <a:rPr lang="ru-RU" dirty="0" smtClean="0"/>
              <a:t> и Р, </a:t>
            </a:r>
            <a:r>
              <a:rPr lang="ru-RU" dirty="0" err="1" smtClean="0"/>
              <a:t>Са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98% в скорлупе, Р – 80% </a:t>
            </a:r>
            <a:r>
              <a:rPr lang="ru-RU" dirty="0"/>
              <a:t>в </a:t>
            </a:r>
            <a:r>
              <a:rPr lang="ru-RU" dirty="0" smtClean="0"/>
              <a:t>желтке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Содержание </a:t>
            </a:r>
            <a:r>
              <a:rPr lang="ru-RU" dirty="0" err="1" smtClean="0"/>
              <a:t>Са</a:t>
            </a:r>
            <a:r>
              <a:rPr lang="ru-RU" dirty="0" smtClean="0"/>
              <a:t> и Р влияет на: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яйценоскость,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использование </a:t>
            </a:r>
            <a:r>
              <a:rPr lang="ru-RU" sz="1800" dirty="0"/>
              <a:t>питательных </a:t>
            </a:r>
            <a:r>
              <a:rPr lang="ru-RU" sz="1800" dirty="0" smtClean="0"/>
              <a:t>веществ,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резистентность,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толщину </a:t>
            </a:r>
            <a:r>
              <a:rPr lang="ru-RU" sz="1800" dirty="0"/>
              <a:t>яичной скорлупы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Соотношение СА : Р – 3,5-4,0 : 1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Полнорационные комбикорма нормируют </a:t>
            </a:r>
            <a:r>
              <a:rPr lang="ru-RU" dirty="0"/>
              <a:t>все 7 макроэлементов</a:t>
            </a:r>
          </a:p>
          <a:p>
            <a:endParaRPr lang="ru-RU" dirty="0" smtClean="0"/>
          </a:p>
        </p:txBody>
      </p:sp>
      <p:graphicFrame>
        <p:nvGraphicFramePr>
          <p:cNvPr id="8" name="Рисунок 7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305254259"/>
              </p:ext>
            </p:extLst>
          </p:nvPr>
        </p:nvGraphicFramePr>
        <p:xfrm>
          <a:off x="995363" y="1906588"/>
          <a:ext cx="3644900" cy="3741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35626" y="1467776"/>
            <a:ext cx="334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 курица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82339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Факторы полноценного питания: </a:t>
            </a:r>
            <a:r>
              <a:rPr lang="ru-RU" b="1" dirty="0" smtClean="0"/>
              <a:t>Минеральное питание</a:t>
            </a:r>
            <a:endParaRPr lang="ru-RU" b="1" dirty="0"/>
          </a:p>
        </p:txBody>
      </p:sp>
      <p:graphicFrame>
        <p:nvGraphicFramePr>
          <p:cNvPr id="6" name="Group 114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686390283"/>
              </p:ext>
            </p:extLst>
          </p:nvPr>
        </p:nvGraphicFramePr>
        <p:xfrm>
          <a:off x="512430" y="1818098"/>
          <a:ext cx="11201552" cy="2826958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513858"/>
                <a:gridCol w="3326648"/>
                <a:gridCol w="2010552"/>
                <a:gridCol w="1819072"/>
                <a:gridCol w="1531422"/>
              </a:tblGrid>
              <a:tr h="34853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Содержания кальция в кормах, %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Яйценоскость, %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Толщина скорлупы, мм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2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Месяц яйцекладки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2125">
                <a:tc vMerge="1">
                  <a:txBody>
                    <a:bodyPr/>
                    <a:lstStyle/>
                    <a:p>
                      <a:endParaRPr lang="ru-RU" sz="1800" dirty="0">
                        <a:latin typeface="+mj-lt"/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 sz="1800" dirty="0">
                        <a:latin typeface="+mj-lt"/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4905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0,31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4921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73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0,33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0,31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0,31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4921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5,5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73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3458" y="1306165"/>
            <a:ext cx="1145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Толщина яичной скорлупы у кур-несушек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83931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501444" y="1619211"/>
            <a:ext cx="11017045" cy="431652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У птиц высокая чувствительность к количеству минералов в кормах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 err="1" smtClean="0"/>
              <a:t>Na</a:t>
            </a:r>
            <a:r>
              <a:rPr lang="ru-RU" dirty="0" smtClean="0"/>
              <a:t> – влияет на интенсивность </a:t>
            </a:r>
            <a:r>
              <a:rPr lang="ru-RU" dirty="0"/>
              <a:t>обменных процессов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/>
              <a:t>недостаток</a:t>
            </a:r>
            <a:r>
              <a:rPr lang="ru-RU" dirty="0" smtClean="0"/>
              <a:t>: каннибализм, снижение яйценоскости, снижение массы </a:t>
            </a:r>
            <a:r>
              <a:rPr lang="ru-RU" dirty="0"/>
              <a:t>яиц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/>
              <a:t>К</a:t>
            </a:r>
            <a:r>
              <a:rPr lang="ru-RU" dirty="0"/>
              <a:t> – антагонист </a:t>
            </a:r>
            <a:r>
              <a:rPr lang="ru-RU" dirty="0" err="1"/>
              <a:t>Na</a:t>
            </a:r>
            <a:r>
              <a:rPr lang="ru-RU" dirty="0"/>
              <a:t>, в кормах достаточно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 smtClean="0"/>
              <a:t>Со</a:t>
            </a:r>
            <a:r>
              <a:rPr lang="ru-RU" dirty="0" smtClean="0"/>
              <a:t> </a:t>
            </a:r>
            <a:r>
              <a:rPr lang="ru-RU" dirty="0"/>
              <a:t>– составная часть витамина В</a:t>
            </a:r>
            <a:r>
              <a:rPr lang="ru-RU" baseline="-25000" dirty="0"/>
              <a:t>12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/>
              <a:t>недостаток: </a:t>
            </a:r>
            <a:r>
              <a:rPr lang="ru-RU" dirty="0" smtClean="0"/>
              <a:t>В</a:t>
            </a:r>
            <a:r>
              <a:rPr lang="ru-RU" baseline="-25000" dirty="0" smtClean="0"/>
              <a:t>12</a:t>
            </a:r>
            <a:r>
              <a:rPr lang="ru-RU" dirty="0" smtClean="0"/>
              <a:t> и Со ведет к снижению продуктивности и массы </a:t>
            </a:r>
            <a:r>
              <a:rPr lang="ru-RU" dirty="0"/>
              <a:t>яиц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 err="1"/>
              <a:t>Mn</a:t>
            </a:r>
            <a:r>
              <a:rPr lang="ru-RU" dirty="0"/>
              <a:t> – активизирует: аргиназу, фосфатазу, пептидазу</a:t>
            </a:r>
            <a:r>
              <a:rPr lang="ru-RU" dirty="0" smtClean="0"/>
              <a:t>, </a:t>
            </a:r>
            <a:r>
              <a:rPr lang="ru-RU" dirty="0" err="1" smtClean="0"/>
              <a:t>пероксидазу</a:t>
            </a:r>
            <a:endParaRPr lang="ru-RU" dirty="0"/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недостаток</a:t>
            </a:r>
            <a:r>
              <a:rPr lang="ru-RU" dirty="0"/>
              <a:t>: </a:t>
            </a:r>
            <a:r>
              <a:rPr lang="ru-RU" dirty="0" smtClean="0"/>
              <a:t>снижение </a:t>
            </a:r>
            <a:r>
              <a:rPr lang="ru-RU" dirty="0"/>
              <a:t>продуктивности, </a:t>
            </a:r>
            <a:r>
              <a:rPr lang="ru-RU" dirty="0" smtClean="0"/>
              <a:t>выводимости, </a:t>
            </a:r>
            <a:r>
              <a:rPr lang="ru-RU" dirty="0"/>
              <a:t>прочности </a:t>
            </a:r>
            <a:r>
              <a:rPr lang="ru-RU" dirty="0" smtClean="0"/>
              <a:t>скорлупы</a:t>
            </a:r>
            <a:endParaRPr lang="ru-RU" dirty="0"/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Факторы полноценного питания: </a:t>
            </a:r>
            <a:r>
              <a:rPr lang="ru-RU" b="1" dirty="0" smtClean="0"/>
              <a:t>Минеральное питание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48529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442452" y="1445342"/>
            <a:ext cx="11267767" cy="47194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Полнорационные </a:t>
            </a:r>
            <a:r>
              <a:rPr lang="ru-RU" dirty="0"/>
              <a:t>комбикорма </a:t>
            </a:r>
            <a:r>
              <a:rPr lang="ru-RU" dirty="0" smtClean="0"/>
              <a:t>содержат </a:t>
            </a:r>
            <a:r>
              <a:rPr lang="ru-RU" dirty="0"/>
              <a:t>жирорастворимые и </a:t>
            </a:r>
            <a:r>
              <a:rPr lang="ru-RU" dirty="0" smtClean="0"/>
              <a:t>водорастворимые витамины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Витамин А</a:t>
            </a:r>
            <a:endParaRPr lang="ru-RU" b="1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недостаток: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снижение выводимости,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снижение интенсивности </a:t>
            </a:r>
            <a:r>
              <a:rPr lang="ru-RU" dirty="0"/>
              <a:t>роста с </a:t>
            </a:r>
            <a:r>
              <a:rPr lang="ru-RU" dirty="0" smtClean="0"/>
              <a:t>3-недельного возраста,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ослабление </a:t>
            </a:r>
            <a:r>
              <a:rPr lang="ru-RU" dirty="0"/>
              <a:t>иммунитета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Витамин Д</a:t>
            </a:r>
            <a:endParaRPr lang="ru-RU" b="1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а</a:t>
            </a:r>
            <a:r>
              <a:rPr lang="ru-RU" dirty="0" smtClean="0"/>
              <a:t>ктивность Д</a:t>
            </a:r>
            <a:r>
              <a:rPr lang="ru-RU" baseline="-25000" dirty="0" smtClean="0"/>
              <a:t>2</a:t>
            </a:r>
            <a:r>
              <a:rPr lang="ru-RU" dirty="0" smtClean="0"/>
              <a:t> к Д</a:t>
            </a:r>
            <a:r>
              <a:rPr lang="ru-RU" baseline="-25000" dirty="0" smtClean="0"/>
              <a:t>3</a:t>
            </a:r>
            <a:r>
              <a:rPr lang="ru-RU" dirty="0" smtClean="0"/>
              <a:t> 1 </a:t>
            </a:r>
            <a:r>
              <a:rPr lang="ru-RU" dirty="0"/>
              <a:t>: 30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Витамин В</a:t>
            </a:r>
            <a:r>
              <a:rPr lang="ru-RU" b="1" baseline="-25000" dirty="0" smtClean="0"/>
              <a:t>1</a:t>
            </a:r>
            <a:r>
              <a:rPr lang="ru-RU" b="1" dirty="0" smtClean="0"/>
              <a:t> </a:t>
            </a:r>
            <a:r>
              <a:rPr lang="ru-RU" b="1" dirty="0"/>
              <a:t>(тиамин</a:t>
            </a:r>
            <a:r>
              <a:rPr lang="ru-RU" b="1" dirty="0" smtClean="0"/>
              <a:t>):</a:t>
            </a:r>
            <a:endParaRPr lang="ru-RU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нормализует </a:t>
            </a:r>
            <a:r>
              <a:rPr lang="ru-RU" dirty="0"/>
              <a:t>функцию нервной системы </a:t>
            </a:r>
            <a:r>
              <a:rPr lang="ru-RU" dirty="0" smtClean="0"/>
              <a:t>и обмен </a:t>
            </a:r>
            <a:r>
              <a:rPr lang="ru-RU" dirty="0"/>
              <a:t>углеводов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недостаток: снижение </a:t>
            </a:r>
            <a:r>
              <a:rPr lang="ru-RU" dirty="0" err="1" smtClean="0"/>
              <a:t>оплодотворяемости</a:t>
            </a:r>
            <a:r>
              <a:rPr lang="ru-RU" dirty="0" smtClean="0"/>
              <a:t> </a:t>
            </a:r>
            <a:r>
              <a:rPr lang="ru-RU" dirty="0"/>
              <a:t>яиц</a:t>
            </a:r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Факторы полноценного питания: </a:t>
            </a:r>
            <a:r>
              <a:rPr lang="ru-RU" b="1" dirty="0" smtClean="0"/>
              <a:t>Витаминное питание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60873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Факторы полноценного питания: </a:t>
            </a:r>
            <a:r>
              <a:rPr lang="ru-RU" b="1" dirty="0" smtClean="0"/>
              <a:t>Витаминное питание</a:t>
            </a:r>
            <a:endParaRPr lang="ru-RU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457200" y="1619211"/>
            <a:ext cx="11356258" cy="431652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Витамин В</a:t>
            </a:r>
            <a:r>
              <a:rPr lang="ru-RU" b="1" baseline="-25000" dirty="0" smtClean="0"/>
              <a:t>2</a:t>
            </a:r>
            <a:r>
              <a:rPr lang="ru-RU" b="1" dirty="0" smtClean="0"/>
              <a:t> </a:t>
            </a:r>
            <a:r>
              <a:rPr lang="ru-RU" b="1" dirty="0"/>
              <a:t>(рибофлавин</a:t>
            </a:r>
            <a:r>
              <a:rPr lang="ru-RU" b="1" dirty="0" smtClean="0"/>
              <a:t>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нормализует </a:t>
            </a:r>
            <a:r>
              <a:rPr lang="ru-RU" dirty="0"/>
              <a:t>функцию нервной </a:t>
            </a:r>
            <a:r>
              <a:rPr lang="ru-RU" dirty="0" smtClean="0"/>
              <a:t>системы,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обладает </a:t>
            </a:r>
            <a:r>
              <a:rPr lang="ru-RU" dirty="0"/>
              <a:t>антиинфекционными и </a:t>
            </a:r>
            <a:r>
              <a:rPr lang="ru-RU" dirty="0" smtClean="0"/>
              <a:t>антигеморрагическими </a:t>
            </a:r>
            <a:r>
              <a:rPr lang="ru-RU" dirty="0"/>
              <a:t>свойствами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недостаток: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err="1" smtClean="0"/>
              <a:t>раскоординация</a:t>
            </a:r>
            <a:r>
              <a:rPr lang="ru-RU" dirty="0" smtClean="0"/>
              <a:t> </a:t>
            </a:r>
            <a:r>
              <a:rPr lang="ru-RU" dirty="0"/>
              <a:t>движения, </a:t>
            </a:r>
            <a:r>
              <a:rPr lang="ru-RU" dirty="0" smtClean="0"/>
              <a:t>параличи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увеличение смертности </a:t>
            </a:r>
            <a:r>
              <a:rPr lang="ru-RU" dirty="0"/>
              <a:t>эмбрионов в середине </a:t>
            </a:r>
            <a:r>
              <a:rPr lang="ru-RU" dirty="0" smtClean="0"/>
              <a:t>инкубации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выпадение </a:t>
            </a:r>
            <a:r>
              <a:rPr lang="ru-RU" dirty="0"/>
              <a:t>и курчавость </a:t>
            </a:r>
            <a:r>
              <a:rPr lang="ru-RU" dirty="0" smtClean="0"/>
              <a:t>оперения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искривление конечностей</a:t>
            </a:r>
            <a:endParaRPr lang="ru-RU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Витамин В</a:t>
            </a:r>
            <a:r>
              <a:rPr lang="ru-RU" b="1" baseline="-25000" dirty="0" smtClean="0"/>
              <a:t>3 </a:t>
            </a:r>
            <a:r>
              <a:rPr lang="ru-RU" b="1" dirty="0" smtClean="0"/>
              <a:t>(РР)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предупреждает </a:t>
            </a:r>
            <a:r>
              <a:rPr lang="ru-RU" dirty="0" err="1"/>
              <a:t>пеллагроподобные</a:t>
            </a:r>
            <a:r>
              <a:rPr lang="ru-RU" dirty="0"/>
              <a:t> заболевания </a:t>
            </a:r>
            <a:r>
              <a:rPr lang="ru-RU" dirty="0" smtClean="0"/>
              <a:t>кожи</a:t>
            </a:r>
            <a:r>
              <a:rPr lang="ru-RU" dirty="0"/>
              <a:t>, слизистой оболочки рта и </a:t>
            </a:r>
            <a:r>
              <a:rPr lang="ru-RU" dirty="0" smtClean="0"/>
              <a:t>пищевода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в </a:t>
            </a:r>
            <a:r>
              <a:rPr lang="ru-RU" dirty="0"/>
              <a:t>обмене взаимосвязан с триптофаном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Витамин В</a:t>
            </a:r>
            <a:r>
              <a:rPr lang="ru-RU" b="1" baseline="-25000" dirty="0" smtClean="0"/>
              <a:t>4</a:t>
            </a:r>
            <a:r>
              <a:rPr lang="ru-RU" b="1" dirty="0" smtClean="0"/>
              <a:t> </a:t>
            </a:r>
            <a:r>
              <a:rPr lang="ru-RU" b="1" dirty="0"/>
              <a:t>(</a:t>
            </a:r>
            <a:r>
              <a:rPr lang="ru-RU" b="1" dirty="0" smtClean="0"/>
              <a:t>холин)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предупреждает </a:t>
            </a:r>
            <a:r>
              <a:rPr lang="ru-RU" dirty="0"/>
              <a:t>вместе с </a:t>
            </a:r>
            <a:r>
              <a:rPr lang="ru-RU" dirty="0" err="1" smtClean="0"/>
              <a:t>Мn</a:t>
            </a:r>
            <a:r>
              <a:rPr lang="ru-RU" dirty="0" smtClean="0"/>
              <a:t> и </a:t>
            </a:r>
            <a:r>
              <a:rPr lang="ru-RU" dirty="0"/>
              <a:t>В</a:t>
            </a:r>
            <a:r>
              <a:rPr lang="ru-RU" baseline="-25000" dirty="0"/>
              <a:t>5</a:t>
            </a:r>
            <a:r>
              <a:rPr lang="ru-RU" dirty="0"/>
              <a:t> </a:t>
            </a:r>
            <a:r>
              <a:rPr lang="ru-RU" dirty="0" err="1"/>
              <a:t>перозис</a:t>
            </a:r>
            <a:r>
              <a:rPr lang="ru-RU" dirty="0" smtClean="0"/>
              <a:t>, ожирение </a:t>
            </a:r>
            <a:r>
              <a:rPr lang="ru-RU" dirty="0"/>
              <a:t>печени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Витамин В </a:t>
            </a:r>
            <a:r>
              <a:rPr lang="ru-RU" b="1" dirty="0"/>
              <a:t>5 </a:t>
            </a:r>
            <a:r>
              <a:rPr lang="ru-RU" b="1" dirty="0" smtClean="0"/>
              <a:t>(пантотеновая кислота)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недостаток: </a:t>
            </a:r>
            <a:r>
              <a:rPr lang="ru-RU" dirty="0"/>
              <a:t>шелушение кожи на ногах</a:t>
            </a:r>
            <a:r>
              <a:rPr lang="ru-RU" dirty="0" smtClean="0"/>
              <a:t>,  около </a:t>
            </a:r>
            <a:r>
              <a:rPr lang="ru-RU" dirty="0"/>
              <a:t>глаз и клюва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6473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442452" y="1445342"/>
            <a:ext cx="11267767" cy="471948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Витамин </a:t>
            </a:r>
            <a:r>
              <a:rPr lang="ru-RU" b="1" dirty="0" err="1" smtClean="0"/>
              <a:t>В</a:t>
            </a:r>
            <a:r>
              <a:rPr lang="ru-RU" b="1" baseline="-25000" dirty="0" err="1" smtClean="0"/>
              <a:t>н</a:t>
            </a:r>
            <a:r>
              <a:rPr lang="ru-RU" b="1" dirty="0" smtClean="0"/>
              <a:t> </a:t>
            </a:r>
            <a:r>
              <a:rPr lang="ru-RU" b="1" dirty="0"/>
              <a:t>(</a:t>
            </a:r>
            <a:r>
              <a:rPr lang="ru-RU" b="1" dirty="0" smtClean="0"/>
              <a:t>биотин)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недостаток (только </a:t>
            </a:r>
            <a:r>
              <a:rPr lang="ru-RU" dirty="0"/>
              <a:t>у </a:t>
            </a:r>
            <a:r>
              <a:rPr lang="ru-RU" dirty="0" smtClean="0"/>
              <a:t>птицы) – </a:t>
            </a:r>
            <a:r>
              <a:rPr lang="ru-RU" dirty="0" err="1" smtClean="0"/>
              <a:t>загрубление</a:t>
            </a:r>
            <a:r>
              <a:rPr lang="ru-RU" dirty="0" smtClean="0"/>
              <a:t> </a:t>
            </a:r>
            <a:r>
              <a:rPr lang="ru-RU" dirty="0"/>
              <a:t>кожи на подошве </a:t>
            </a:r>
            <a:r>
              <a:rPr lang="ru-RU" dirty="0" smtClean="0"/>
              <a:t>ног, дерматит, </a:t>
            </a:r>
            <a:r>
              <a:rPr lang="ru-RU" dirty="0"/>
              <a:t>кровоточащие </a:t>
            </a:r>
            <a:r>
              <a:rPr lang="ru-RU" dirty="0" smtClean="0"/>
              <a:t>трещины</a:t>
            </a:r>
            <a:endParaRPr lang="ru-RU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/>
              <a:t>Витамин </a:t>
            </a:r>
            <a:r>
              <a:rPr lang="ru-RU" b="1" dirty="0" smtClean="0"/>
              <a:t>В</a:t>
            </a:r>
            <a:r>
              <a:rPr lang="ru-RU" b="1" baseline="-25000" dirty="0" smtClean="0"/>
              <a:t>12</a:t>
            </a:r>
            <a:r>
              <a:rPr lang="ru-RU" b="1" dirty="0" smtClean="0"/>
              <a:t> (</a:t>
            </a:r>
            <a:r>
              <a:rPr lang="ru-RU" b="1" dirty="0" err="1" smtClean="0"/>
              <a:t>цианкобаламин</a:t>
            </a:r>
            <a:r>
              <a:rPr lang="ru-RU" b="1" dirty="0" smtClean="0"/>
              <a:t>)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недостаток – вызывает злокачественную анемию</a:t>
            </a:r>
            <a:endParaRPr lang="ru-RU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/>
              <a:t>Витамин </a:t>
            </a:r>
            <a:r>
              <a:rPr lang="ru-RU" b="1" dirty="0" err="1" smtClean="0"/>
              <a:t>В</a:t>
            </a:r>
            <a:r>
              <a:rPr lang="ru-RU" b="1" baseline="-25000" dirty="0" err="1" smtClean="0"/>
              <a:t>с</a:t>
            </a:r>
            <a:r>
              <a:rPr lang="ru-RU" b="1" dirty="0" smtClean="0"/>
              <a:t> </a:t>
            </a:r>
            <a:r>
              <a:rPr lang="ru-RU" b="1" dirty="0"/>
              <a:t>(фолиевая к-та</a:t>
            </a:r>
            <a:r>
              <a:rPr lang="ru-RU" b="1" dirty="0" smtClean="0"/>
              <a:t>)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стимулирует </a:t>
            </a:r>
            <a:r>
              <a:rPr lang="ru-RU" dirty="0"/>
              <a:t>рост и оперение у птиц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при недостатке: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депигментация </a:t>
            </a:r>
            <a:r>
              <a:rPr lang="ru-RU" dirty="0"/>
              <a:t>перьевого покрова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болезни </a:t>
            </a:r>
            <a:r>
              <a:rPr lang="ru-RU" dirty="0"/>
              <a:t>конечностей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Витамин С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антистрессовый </a:t>
            </a:r>
            <a:r>
              <a:rPr lang="ru-RU" dirty="0"/>
              <a:t>фактор </a:t>
            </a:r>
            <a:r>
              <a:rPr lang="ru-RU" dirty="0" smtClean="0"/>
              <a:t>(жара</a:t>
            </a:r>
            <a:r>
              <a:rPr lang="ru-RU" dirty="0"/>
              <a:t>, плохая освещенность </a:t>
            </a:r>
            <a:r>
              <a:rPr lang="ru-RU" dirty="0" smtClean="0"/>
              <a:t>и вентиляция </a:t>
            </a:r>
            <a:r>
              <a:rPr lang="ru-RU" dirty="0"/>
              <a:t>помещений)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укрепление </a:t>
            </a:r>
            <a:r>
              <a:rPr lang="ru-RU" dirty="0"/>
              <a:t>яичной скорлупы </a:t>
            </a:r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Факторы полноценного питания: </a:t>
            </a:r>
            <a:r>
              <a:rPr lang="ru-RU" b="1" dirty="0" smtClean="0"/>
              <a:t>Витаминное питание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24956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2. КОРМА ДЛЯ ПТИЦЫ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625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Корма для птицы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365157" y="1371600"/>
            <a:ext cx="5536021" cy="4955457"/>
          </a:xfrm>
        </p:spPr>
        <p:txBody>
          <a:bodyPr>
            <a:normAutofit fontScale="85000" lnSpcReduction="20000"/>
          </a:bodyPr>
          <a:lstStyle/>
          <a:p>
            <a:pPr marL="457200" lvl="0" indent="-457200">
              <a:spcAft>
                <a:spcPts val="400"/>
              </a:spcAft>
              <a:buFont typeface="+mj-lt"/>
              <a:buAutoNum type="arabicPeriod"/>
            </a:pPr>
            <a:r>
              <a:rPr lang="ru-RU" dirty="0" smtClean="0"/>
              <a:t>Углеводистые: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зерно злаковое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отруби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жом сушенный 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меласса</a:t>
            </a:r>
          </a:p>
          <a:p>
            <a:pPr marL="457200" lvl="0" indent="-457200">
              <a:spcAft>
                <a:spcPts val="400"/>
              </a:spcAft>
              <a:buFont typeface="+mj-lt"/>
              <a:buAutoNum type="arabicPeriod"/>
            </a:pPr>
            <a:r>
              <a:rPr lang="ru-RU" dirty="0" smtClean="0"/>
              <a:t>Белковые:</a:t>
            </a:r>
          </a:p>
          <a:p>
            <a:pPr marL="1143000" lvl="1" indent="-4572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растительные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зернобобовые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жмыхи и шроты</a:t>
            </a:r>
          </a:p>
          <a:p>
            <a:pPr marL="1143000" lvl="1" indent="-4572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животные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рыбная мука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мясокостная мука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кровяная мука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перьевая мука 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сухой обрат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сухая сыворотка</a:t>
            </a:r>
          </a:p>
        </p:txBody>
      </p:sp>
      <p:sp>
        <p:nvSpPr>
          <p:cNvPr id="10" name="Текст 5"/>
          <p:cNvSpPr txBox="1">
            <a:spLocks/>
          </p:cNvSpPr>
          <p:nvPr/>
        </p:nvSpPr>
        <p:spPr>
          <a:xfrm>
            <a:off x="6004874" y="1371600"/>
            <a:ext cx="5736284" cy="4955457"/>
          </a:xfrm>
          <a:prstGeom prst="rect">
            <a:avLst/>
          </a:prstGeom>
          <a:solidFill>
            <a:schemeClr val="l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400"/>
              </a:spcAft>
              <a:buFont typeface="+mj-lt"/>
              <a:buAutoNum type="arabicPeriod" startAt="3"/>
            </a:pPr>
            <a:r>
              <a:rPr lang="ru-RU" sz="1800" dirty="0" smtClean="0"/>
              <a:t>Витаминные: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1600" dirty="0" smtClean="0"/>
              <a:t>дрожжи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1600" dirty="0" smtClean="0"/>
              <a:t>травяная мука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1600" dirty="0" smtClean="0"/>
              <a:t>витаминные препараты</a:t>
            </a:r>
          </a:p>
          <a:p>
            <a:pPr marL="457200" indent="-457200">
              <a:spcAft>
                <a:spcPts val="400"/>
              </a:spcAft>
              <a:buFont typeface="+mj-lt"/>
              <a:buAutoNum type="arabicPeriod" startAt="3"/>
            </a:pPr>
            <a:r>
              <a:rPr lang="ru-RU" sz="1800" dirty="0" smtClean="0"/>
              <a:t>Минеральные: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1600" dirty="0" smtClean="0"/>
              <a:t>ракушка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1600" dirty="0" smtClean="0"/>
              <a:t>мел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1600" dirty="0" smtClean="0"/>
              <a:t>известняк</a:t>
            </a:r>
          </a:p>
          <a:p>
            <a:pPr marL="1600200" lvl="2" indent="-4572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sz="1600" dirty="0" smtClean="0"/>
              <a:t>фосфаты и др.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49676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Корма для птицы: </a:t>
            </a:r>
            <a:r>
              <a:rPr lang="ru-RU" b="1" dirty="0" smtClean="0"/>
              <a:t>Углеводистые</a:t>
            </a:r>
            <a:endParaRPr lang="ru-RU" b="1" dirty="0"/>
          </a:p>
        </p:txBody>
      </p:sp>
      <p:graphicFrame>
        <p:nvGraphicFramePr>
          <p:cNvPr id="9" name="Рисунок 8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970615255"/>
              </p:ext>
            </p:extLst>
          </p:nvPr>
        </p:nvGraphicFramePr>
        <p:xfrm>
          <a:off x="365158" y="1345834"/>
          <a:ext cx="11376000" cy="491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9220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Корма для птицы: </a:t>
            </a:r>
            <a:r>
              <a:rPr lang="ru-RU" b="1" dirty="0" smtClean="0"/>
              <a:t>Углеводистые</a:t>
            </a:r>
            <a:endParaRPr lang="ru-RU" b="1" dirty="0"/>
          </a:p>
        </p:txBody>
      </p:sp>
      <p:graphicFrame>
        <p:nvGraphicFramePr>
          <p:cNvPr id="11" name="Рисунок 10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47053915"/>
              </p:ext>
            </p:extLst>
          </p:nvPr>
        </p:nvGraphicFramePr>
        <p:xfrm>
          <a:off x="365158" y="1359833"/>
          <a:ext cx="11376000" cy="490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7258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2EC7364A-DC61-85EA-BEB9-BA6B788036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Биологические </a:t>
            </a:r>
            <a:r>
              <a:rPr lang="ru-RU" dirty="0"/>
              <a:t>особенности и факторы полноценного питания птицы</a:t>
            </a:r>
          </a:p>
          <a:p>
            <a:r>
              <a:rPr lang="ru-RU" dirty="0" smtClean="0"/>
              <a:t>Корма </a:t>
            </a:r>
            <a:r>
              <a:rPr lang="ru-RU" dirty="0"/>
              <a:t>для птицы</a:t>
            </a:r>
          </a:p>
          <a:p>
            <a:r>
              <a:rPr lang="ru-RU" dirty="0" smtClean="0"/>
              <a:t>Кормление кур-несушек</a:t>
            </a:r>
            <a:endParaRPr lang="ru-RU" dirty="0"/>
          </a:p>
          <a:p>
            <a:r>
              <a:rPr lang="ru-RU" dirty="0" smtClean="0"/>
              <a:t>Кормление молодняка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732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Корма для птицы: </a:t>
            </a:r>
            <a:r>
              <a:rPr lang="ru-RU" b="1" dirty="0" smtClean="0"/>
              <a:t>Растительные белковые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365158" y="1619210"/>
            <a:ext cx="11376000" cy="456477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ru-RU" b="1" dirty="0" smtClean="0"/>
              <a:t>Жмыхи и шроты: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переваримость </a:t>
            </a:r>
            <a:r>
              <a:rPr lang="ru-RU" dirty="0"/>
              <a:t>протеина до </a:t>
            </a:r>
            <a:r>
              <a:rPr lang="ru-RU" dirty="0" smtClean="0"/>
              <a:t>90%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высокопротеиновые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плохо сбалансированы </a:t>
            </a:r>
            <a:r>
              <a:rPr lang="ru-RU" dirty="0"/>
              <a:t>по </a:t>
            </a:r>
            <a:r>
              <a:rPr lang="ru-RU" dirty="0" smtClean="0"/>
              <a:t>аминокислотам, дефицит </a:t>
            </a:r>
            <a:r>
              <a:rPr lang="ru-RU" dirty="0"/>
              <a:t>минимум по 1 аминокислоте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богаты </a:t>
            </a:r>
            <a:r>
              <a:rPr lang="ru-RU" dirty="0"/>
              <a:t>витаминами группы В (кроме </a:t>
            </a:r>
            <a:r>
              <a:rPr lang="ru-RU" dirty="0" smtClean="0"/>
              <a:t>В</a:t>
            </a:r>
            <a:r>
              <a:rPr lang="ru-RU" baseline="-25000" dirty="0" smtClean="0"/>
              <a:t>12</a:t>
            </a:r>
            <a:r>
              <a:rPr lang="ru-RU" dirty="0"/>
              <a:t>), Е</a:t>
            </a:r>
            <a:r>
              <a:rPr lang="ru-RU" dirty="0" smtClean="0"/>
              <a:t>, фосфором,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недостаточно </a:t>
            </a:r>
            <a:r>
              <a:rPr lang="ru-RU" dirty="0" err="1" smtClean="0"/>
              <a:t>Са</a:t>
            </a:r>
            <a:endParaRPr lang="ru-RU" dirty="0"/>
          </a:p>
          <a:p>
            <a:pPr>
              <a:lnSpc>
                <a:spcPct val="100000"/>
              </a:lnSpc>
            </a:pPr>
            <a:r>
              <a:rPr lang="ru-RU" b="1" dirty="0" err="1"/>
              <a:t>Подсолнечниковые</a:t>
            </a:r>
            <a:r>
              <a:rPr lang="ru-RU" b="1" dirty="0"/>
              <a:t> жмыхи и </a:t>
            </a:r>
            <a:r>
              <a:rPr lang="ru-RU" b="1" dirty="0" smtClean="0"/>
              <a:t>шроты: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при достаточном количестве </a:t>
            </a:r>
            <a:r>
              <a:rPr lang="ru-RU" dirty="0"/>
              <a:t>серосодержащих аминокислот</a:t>
            </a:r>
            <a:r>
              <a:rPr lang="ru-RU" dirty="0" smtClean="0"/>
              <a:t>, дефицитны </a:t>
            </a:r>
            <a:r>
              <a:rPr lang="ru-RU" dirty="0"/>
              <a:t>по </a:t>
            </a:r>
            <a:r>
              <a:rPr lang="ru-RU" dirty="0" smtClean="0"/>
              <a:t>лизину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/>
              <a:t>п</a:t>
            </a:r>
            <a:r>
              <a:rPr lang="ru-RU" dirty="0" smtClean="0"/>
              <a:t>оложительно </a:t>
            </a:r>
            <a:r>
              <a:rPr lang="ru-RU" dirty="0"/>
              <a:t>сказываются на яйценоскости </a:t>
            </a:r>
            <a:r>
              <a:rPr lang="ru-RU" dirty="0" smtClean="0"/>
              <a:t>и развитии </a:t>
            </a:r>
            <a:r>
              <a:rPr lang="ru-RU" dirty="0"/>
              <a:t>молодняка</a:t>
            </a:r>
          </a:p>
          <a:p>
            <a:pPr>
              <a:lnSpc>
                <a:spcPct val="100000"/>
              </a:lnSpc>
            </a:pPr>
            <a:r>
              <a:rPr lang="ru-RU" b="1" dirty="0" smtClean="0"/>
              <a:t>Соевые </a:t>
            </a:r>
            <a:r>
              <a:rPr lang="ru-RU" b="1" dirty="0"/>
              <a:t>жмыхи и </a:t>
            </a:r>
            <a:r>
              <a:rPr lang="ru-RU" b="1" dirty="0" smtClean="0"/>
              <a:t>шроты: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при </a:t>
            </a:r>
            <a:r>
              <a:rPr lang="ru-RU" dirty="0"/>
              <a:t>избытке лизина</a:t>
            </a:r>
            <a:r>
              <a:rPr lang="ru-RU" dirty="0" smtClean="0"/>
              <a:t>, дефицитны </a:t>
            </a:r>
            <a:r>
              <a:rPr lang="ru-RU" dirty="0"/>
              <a:t>по </a:t>
            </a:r>
            <a:r>
              <a:rPr lang="ru-RU" dirty="0" err="1"/>
              <a:t>цистину</a:t>
            </a:r>
            <a:r>
              <a:rPr lang="ru-RU" dirty="0"/>
              <a:t> и метионину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содержат </a:t>
            </a:r>
            <a:r>
              <a:rPr lang="ru-RU" dirty="0" err="1"/>
              <a:t>антипитательные</a:t>
            </a:r>
            <a:r>
              <a:rPr lang="ru-RU" dirty="0"/>
              <a:t> вещества: </a:t>
            </a:r>
            <a:r>
              <a:rPr lang="ru-RU" dirty="0" smtClean="0"/>
              <a:t>ингибитор трипсина, гемагглютинины, </a:t>
            </a:r>
            <a:r>
              <a:rPr lang="ru-RU" dirty="0" err="1" smtClean="0"/>
              <a:t>уреаза</a:t>
            </a:r>
            <a:r>
              <a:rPr lang="ru-RU" dirty="0" smtClean="0"/>
              <a:t>, </a:t>
            </a:r>
            <a:r>
              <a:rPr lang="ru-RU" dirty="0" err="1" smtClean="0"/>
              <a:t>липоксидаза</a:t>
            </a:r>
            <a:r>
              <a:rPr lang="ru-RU" dirty="0" smtClean="0"/>
              <a:t>, сапонины, эстрогены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1288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365158" y="1619211"/>
            <a:ext cx="10832247" cy="4316520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Хлопковые жмыхи и </a:t>
            </a:r>
            <a:r>
              <a:rPr lang="ru-RU" b="1" dirty="0" smtClean="0"/>
              <a:t>шроты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Недостаточны по </a:t>
            </a:r>
            <a:r>
              <a:rPr lang="ru-RU" dirty="0" err="1" smtClean="0"/>
              <a:t>цистину</a:t>
            </a:r>
            <a:r>
              <a:rPr lang="ru-RU" dirty="0"/>
              <a:t>, метионину, </a:t>
            </a:r>
            <a:r>
              <a:rPr lang="ru-RU" dirty="0" smtClean="0"/>
              <a:t>лизину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FF0000"/>
                </a:solidFill>
              </a:rPr>
              <a:t>Госсипол</a:t>
            </a:r>
            <a:r>
              <a:rPr lang="ru-RU" dirty="0" smtClean="0"/>
              <a:t>: </a:t>
            </a:r>
            <a:r>
              <a:rPr lang="ru-RU" dirty="0"/>
              <a:t>расстройство ЖКТ, отек </a:t>
            </a:r>
            <a:r>
              <a:rPr lang="ru-RU" dirty="0" smtClean="0"/>
              <a:t>легких, токсическая </a:t>
            </a:r>
            <a:r>
              <a:rPr lang="ru-RU" dirty="0"/>
              <a:t>доза </a:t>
            </a:r>
            <a:r>
              <a:rPr lang="ru-RU" dirty="0" smtClean="0"/>
              <a:t>0,016% </a:t>
            </a:r>
            <a:r>
              <a:rPr lang="ru-RU" dirty="0"/>
              <a:t>в СВ </a:t>
            </a:r>
            <a:r>
              <a:rPr lang="ru-RU" dirty="0" smtClean="0"/>
              <a:t>рациона (</a:t>
            </a:r>
            <a:r>
              <a:rPr lang="ru-RU" dirty="0"/>
              <a:t>не в жмыхе</a:t>
            </a:r>
            <a:r>
              <a:rPr lang="ru-RU" dirty="0" smtClean="0"/>
              <a:t>). Вредное </a:t>
            </a:r>
            <a:r>
              <a:rPr lang="ru-RU" dirty="0"/>
              <a:t>действие понижается тепловой обработкой</a:t>
            </a:r>
            <a:r>
              <a:rPr lang="ru-RU" dirty="0" smtClean="0"/>
              <a:t>, скармливанием </a:t>
            </a:r>
            <a:r>
              <a:rPr lang="ru-RU" dirty="0"/>
              <a:t>с дертью </a:t>
            </a:r>
            <a:r>
              <a:rPr lang="ru-RU" dirty="0" smtClean="0"/>
              <a:t>ячменной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Как </a:t>
            </a:r>
            <a:r>
              <a:rPr lang="ru-RU" dirty="0"/>
              <a:t>и в случае с соевыми жмыхами и шротами </a:t>
            </a:r>
            <a:r>
              <a:rPr lang="ru-RU" dirty="0" smtClean="0"/>
              <a:t>нельзя допускать </a:t>
            </a:r>
            <a:r>
              <a:rPr lang="ru-RU" dirty="0"/>
              <a:t>перегрева </a:t>
            </a:r>
            <a:r>
              <a:rPr lang="ru-RU" dirty="0" smtClean="0"/>
              <a:t>(снижается </a:t>
            </a:r>
            <a:r>
              <a:rPr lang="ru-RU" dirty="0"/>
              <a:t>переваримость)</a:t>
            </a:r>
          </a:p>
          <a:p>
            <a:r>
              <a:rPr lang="ru-RU" b="1" dirty="0" smtClean="0"/>
              <a:t>Арахисовые </a:t>
            </a:r>
            <a:r>
              <a:rPr lang="ru-RU" b="1" dirty="0"/>
              <a:t>жмыхи и </a:t>
            </a:r>
            <a:r>
              <a:rPr lang="ru-RU" b="1" dirty="0" smtClean="0"/>
              <a:t>шроты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токсичны пораженные плесенью </a:t>
            </a:r>
            <a:r>
              <a:rPr lang="ru-RU" dirty="0" err="1"/>
              <a:t>Aspergillus</a:t>
            </a:r>
            <a:r>
              <a:rPr lang="ru-RU" dirty="0"/>
              <a:t> </a:t>
            </a:r>
            <a:r>
              <a:rPr lang="ru-RU" dirty="0" err="1"/>
              <a:t>flavus</a:t>
            </a:r>
            <a:r>
              <a:rPr lang="ru-RU" dirty="0"/>
              <a:t>: </a:t>
            </a:r>
            <a:r>
              <a:rPr lang="ru-RU" dirty="0" err="1" smtClean="0"/>
              <a:t>афлотоксин</a:t>
            </a:r>
            <a:r>
              <a:rPr lang="ru-RU" dirty="0" smtClean="0"/>
              <a:t>, поражающий печень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снижается резистентность</a:t>
            </a:r>
            <a:r>
              <a:rPr lang="ru-RU" dirty="0"/>
              <a:t>, </a:t>
            </a:r>
            <a:r>
              <a:rPr lang="ru-RU" dirty="0" smtClean="0"/>
              <a:t>особенно индюшат </a:t>
            </a:r>
            <a:r>
              <a:rPr lang="ru-RU" dirty="0"/>
              <a:t>и </a:t>
            </a:r>
            <a:r>
              <a:rPr lang="ru-RU" dirty="0" smtClean="0"/>
              <a:t>утят.</a:t>
            </a:r>
            <a:endParaRPr lang="ru-RU" dirty="0"/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Корма для птицы: </a:t>
            </a:r>
            <a:r>
              <a:rPr lang="ru-RU" b="1" dirty="0" smtClean="0"/>
              <a:t>Растительные белковые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43834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Корма для птицы: </a:t>
            </a:r>
            <a:r>
              <a:rPr lang="ru-RU" b="1" dirty="0" smtClean="0"/>
              <a:t>Растительные белковые</a:t>
            </a:r>
            <a:endParaRPr lang="ru-RU" b="1" dirty="0"/>
          </a:p>
        </p:txBody>
      </p:sp>
      <p:graphicFrame>
        <p:nvGraphicFramePr>
          <p:cNvPr id="7" name="Рисунок 6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438403304"/>
              </p:ext>
            </p:extLst>
          </p:nvPr>
        </p:nvGraphicFramePr>
        <p:xfrm>
          <a:off x="365158" y="1376313"/>
          <a:ext cx="11376000" cy="4760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5751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365158" y="1619210"/>
            <a:ext cx="10832247" cy="4619357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dirty="0"/>
              <a:t>Рыбная </a:t>
            </a:r>
            <a:r>
              <a:rPr lang="ru-RU" dirty="0" smtClean="0"/>
              <a:t>мука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аминокислотный </a:t>
            </a:r>
            <a:r>
              <a:rPr lang="ru-RU" dirty="0"/>
              <a:t>состав близок к </a:t>
            </a:r>
            <a:r>
              <a:rPr lang="ru-RU" dirty="0" smtClean="0"/>
              <a:t>белку яйца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dirty="0"/>
              <a:t>с</a:t>
            </a:r>
            <a:r>
              <a:rPr lang="ru-RU" dirty="0" smtClean="0"/>
              <a:t>пецифический </a:t>
            </a:r>
            <a:r>
              <a:rPr lang="ru-RU" dirty="0"/>
              <a:t>запах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Мясокостная мука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хороший </a:t>
            </a:r>
            <a:r>
              <a:rPr lang="ru-RU" dirty="0"/>
              <a:t>набор аминокислот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Крилевая </a:t>
            </a:r>
            <a:r>
              <a:rPr lang="ru-RU" dirty="0"/>
              <a:t>мука (морской рачок</a:t>
            </a:r>
            <a:r>
              <a:rPr lang="ru-RU" dirty="0" smtClean="0"/>
              <a:t>)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44-59% протеина</a:t>
            </a:r>
            <a:endParaRPr lang="ru-RU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Кровяная мука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до 70% протеина,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невысокой БЦП (</a:t>
            </a:r>
            <a:r>
              <a:rPr lang="ru-RU" dirty="0"/>
              <a:t>недостаточно </a:t>
            </a:r>
            <a:r>
              <a:rPr lang="ru-RU" dirty="0" err="1"/>
              <a:t>цис</a:t>
            </a:r>
            <a:r>
              <a:rPr lang="ru-RU" dirty="0"/>
              <a:t>, мет, изо, </a:t>
            </a:r>
            <a:r>
              <a:rPr lang="ru-RU" dirty="0" err="1"/>
              <a:t>гли</a:t>
            </a:r>
            <a:r>
              <a:rPr lang="ru-RU" dirty="0"/>
              <a:t>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Перьевая мука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большие </a:t>
            </a:r>
            <a:r>
              <a:rPr lang="ru-RU" dirty="0"/>
              <a:t>колебания в </a:t>
            </a:r>
            <a:r>
              <a:rPr lang="ru-RU" dirty="0" smtClean="0"/>
              <a:t>использовании питательных </a:t>
            </a:r>
            <a:r>
              <a:rPr lang="ru-RU" dirty="0"/>
              <a:t>веществ (</a:t>
            </a:r>
            <a:r>
              <a:rPr lang="ru-RU" dirty="0" smtClean="0"/>
              <a:t>способ приготовления</a:t>
            </a:r>
            <a:r>
              <a:rPr lang="ru-RU" dirty="0"/>
              <a:t>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Продукты </a:t>
            </a:r>
            <a:r>
              <a:rPr lang="ru-RU" dirty="0"/>
              <a:t>переработки </a:t>
            </a:r>
            <a:r>
              <a:rPr lang="ru-RU" dirty="0" smtClean="0"/>
              <a:t>молока</a:t>
            </a:r>
            <a:endParaRPr lang="ru-RU" dirty="0"/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Корма для птицы: </a:t>
            </a:r>
            <a:r>
              <a:rPr lang="ru-RU" b="1" dirty="0" smtClean="0"/>
              <a:t>Животные белковые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54032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365158" y="1619211"/>
            <a:ext cx="10832247" cy="4316520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Минеральные корма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Мел </a:t>
            </a:r>
            <a:endParaRPr lang="ru-RU" dirty="0"/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Известняк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Ракушечник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Костная мука и др.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Витаминные </a:t>
            </a:r>
            <a:r>
              <a:rPr lang="ru-RU" dirty="0"/>
              <a:t>корма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Синтетические </a:t>
            </a:r>
            <a:r>
              <a:rPr lang="ru-RU" dirty="0"/>
              <a:t>препараты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Рыбий жир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Дрожжи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Травяная </a:t>
            </a:r>
            <a:r>
              <a:rPr lang="ru-RU" dirty="0"/>
              <a:t>мука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Пророщенное зерно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Гидропонная </a:t>
            </a:r>
            <a:r>
              <a:rPr lang="ru-RU" dirty="0"/>
              <a:t>зелень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Полнорационные </a:t>
            </a:r>
            <a:r>
              <a:rPr lang="ru-RU" dirty="0"/>
              <a:t>комбикорма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Комбикорма-концентраты</a:t>
            </a:r>
            <a:endParaRPr lang="ru-RU" dirty="0"/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Корма для птицы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9676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Влияние кормления на качество продукции</a:t>
            </a:r>
            <a:endParaRPr lang="ru-RU" dirty="0"/>
          </a:p>
        </p:txBody>
      </p:sp>
      <p:graphicFrame>
        <p:nvGraphicFramePr>
          <p:cNvPr id="9" name="Рисунок 8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635718589"/>
              </p:ext>
            </p:extLst>
          </p:nvPr>
        </p:nvGraphicFramePr>
        <p:xfrm>
          <a:off x="2561986" y="1224116"/>
          <a:ext cx="7068029" cy="5456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1401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Рисунок 4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884219309"/>
              </p:ext>
            </p:extLst>
          </p:nvPr>
        </p:nvGraphicFramePr>
        <p:xfrm>
          <a:off x="448608" y="1218432"/>
          <a:ext cx="11292549" cy="704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Рисунок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1382100"/>
              </p:ext>
            </p:extLst>
          </p:nvPr>
        </p:nvGraphicFramePr>
        <p:xfrm>
          <a:off x="448609" y="2080802"/>
          <a:ext cx="11292549" cy="704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Влияние кормления на качество продукции</a:t>
            </a:r>
            <a:endParaRPr lang="ru-RU" dirty="0"/>
          </a:p>
        </p:txBody>
      </p:sp>
      <p:graphicFrame>
        <p:nvGraphicFramePr>
          <p:cNvPr id="8" name="Рисунок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4284020"/>
              </p:ext>
            </p:extLst>
          </p:nvPr>
        </p:nvGraphicFramePr>
        <p:xfrm>
          <a:off x="448609" y="2943172"/>
          <a:ext cx="11292549" cy="704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9" name="Рисунок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3625129"/>
              </p:ext>
            </p:extLst>
          </p:nvPr>
        </p:nvGraphicFramePr>
        <p:xfrm>
          <a:off x="448609" y="3805542"/>
          <a:ext cx="11292549" cy="704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0" name="Рисунок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7399156"/>
              </p:ext>
            </p:extLst>
          </p:nvPr>
        </p:nvGraphicFramePr>
        <p:xfrm>
          <a:off x="448609" y="4667912"/>
          <a:ext cx="11292549" cy="704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1" name="Рисунок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84395"/>
              </p:ext>
            </p:extLst>
          </p:nvPr>
        </p:nvGraphicFramePr>
        <p:xfrm>
          <a:off x="448609" y="5530282"/>
          <a:ext cx="11292549" cy="704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  <p:extLst>
      <p:ext uri="{BB962C8B-B14F-4D97-AF65-F5344CB8AC3E}">
        <p14:creationId xmlns:p14="http://schemas.microsoft.com/office/powerpoint/2010/main" val="3442959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Типы кормления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365158" y="1619211"/>
            <a:ext cx="11376000" cy="431652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b="1" dirty="0" smtClean="0"/>
              <a:t>Сухой</a:t>
            </a:r>
            <a:r>
              <a:rPr lang="ru-RU" dirty="0" smtClean="0"/>
              <a:t> – крупные птицефабрики; </a:t>
            </a:r>
            <a:r>
              <a:rPr lang="ru-RU" dirty="0"/>
              <a:t>полнорационные комбикорма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b="1" dirty="0" smtClean="0"/>
              <a:t>Влажный</a:t>
            </a:r>
            <a:r>
              <a:rPr lang="ru-RU" dirty="0"/>
              <a:t> </a:t>
            </a:r>
            <a:r>
              <a:rPr lang="ru-RU" dirty="0" smtClean="0"/>
              <a:t>– небольшие </a:t>
            </a:r>
            <a:r>
              <a:rPr lang="ru-RU" dirty="0"/>
              <a:t>фермы; мешанки (обрат, сыворотка, мясной бульон, измельченные сочные корма)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b="1" dirty="0" smtClean="0"/>
              <a:t>Комбинированный</a:t>
            </a:r>
            <a:r>
              <a:rPr lang="ru-RU" dirty="0" smtClean="0"/>
              <a:t> – зерновая </a:t>
            </a:r>
            <a:r>
              <a:rPr lang="ru-RU" dirty="0"/>
              <a:t>смесь + комбикорм </a:t>
            </a:r>
            <a:r>
              <a:rPr lang="ru-RU" dirty="0" smtClean="0"/>
              <a:t>+ влажные мешанки, 1/3 </a:t>
            </a:r>
            <a:r>
              <a:rPr lang="ru-RU" dirty="0"/>
              <a:t>суточной нормы неизмельченное </a:t>
            </a:r>
            <a:r>
              <a:rPr lang="ru-RU" dirty="0" smtClean="0"/>
              <a:t>зерно, </a:t>
            </a:r>
            <a:r>
              <a:rPr lang="ru-RU" dirty="0"/>
              <a:t>лучше </a:t>
            </a:r>
            <a:r>
              <a:rPr lang="ru-RU" dirty="0" smtClean="0"/>
              <a:t>вечером </a:t>
            </a:r>
            <a:r>
              <a:rPr lang="ru-RU" dirty="0"/>
              <a:t>и </a:t>
            </a:r>
            <a:r>
              <a:rPr lang="ru-RU" dirty="0" smtClean="0"/>
              <a:t>утром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004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Кормление кур-несушек</a:t>
            </a:r>
          </a:p>
        </p:txBody>
      </p:sp>
    </p:spTree>
    <p:extLst>
      <p:ext uri="{BB962C8B-B14F-4D97-AF65-F5344CB8AC3E}">
        <p14:creationId xmlns:p14="http://schemas.microsoft.com/office/powerpoint/2010/main" val="618218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Биологические особенности кур-несушек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365158" y="1619211"/>
            <a:ext cx="10832247" cy="431652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Интенсивные производители белка: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у курицы с годовой яйценоскостью </a:t>
            </a:r>
            <a:r>
              <a:rPr lang="ru-RU" dirty="0"/>
              <a:t>250 яиц </a:t>
            </a:r>
            <a:r>
              <a:rPr lang="ru-RU" dirty="0" smtClean="0"/>
              <a:t>– 875 </a:t>
            </a:r>
            <a:r>
              <a:rPr lang="ru-RU" dirty="0"/>
              <a:t>г белка на 1 кг </a:t>
            </a:r>
            <a:r>
              <a:rPr lang="ru-RU" dirty="0" smtClean="0"/>
              <a:t>живой массы, у коровы с годовым удоем </a:t>
            </a:r>
            <a:r>
              <a:rPr lang="ru-RU" dirty="0"/>
              <a:t>5000 кг молока – 275 </a:t>
            </a:r>
            <a:r>
              <a:rPr lang="ru-RU" dirty="0" smtClean="0"/>
              <a:t>г белка </a:t>
            </a:r>
            <a:r>
              <a:rPr lang="ru-RU" dirty="0"/>
              <a:t>на 1 кг </a:t>
            </a:r>
            <a:r>
              <a:rPr lang="ru-RU" dirty="0" smtClean="0"/>
              <a:t>живой массы</a:t>
            </a:r>
            <a:endParaRPr lang="ru-RU" dirty="0"/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интенсивное </a:t>
            </a:r>
            <a:r>
              <a:rPr lang="ru-RU" dirty="0"/>
              <a:t>превращение белка корма в белок продукции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Состав </a:t>
            </a:r>
            <a:r>
              <a:rPr lang="ru-RU" dirty="0"/>
              <a:t>яйца обеспечивает развитие эмбриона: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полноценный </a:t>
            </a:r>
            <a:r>
              <a:rPr lang="ru-RU" dirty="0"/>
              <a:t>белок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жир</a:t>
            </a:r>
            <a:endParaRPr lang="ru-RU" dirty="0"/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минеральные </a:t>
            </a:r>
            <a:r>
              <a:rPr lang="ru-RU" dirty="0"/>
              <a:t>вещества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витамины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Совпадение </a:t>
            </a:r>
            <a:r>
              <a:rPr lang="ru-RU" dirty="0"/>
              <a:t>начала </a:t>
            </a:r>
            <a:r>
              <a:rPr lang="ru-RU" dirty="0" smtClean="0"/>
              <a:t>яйцекладки с </a:t>
            </a:r>
            <a:r>
              <a:rPr lang="ru-RU" dirty="0"/>
              <a:t>ростом молодок: 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норма </a:t>
            </a:r>
            <a:r>
              <a:rPr lang="ru-RU" dirty="0"/>
              <a:t>начала яйцекладки 150 дней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начало </a:t>
            </a:r>
            <a:r>
              <a:rPr lang="ru-RU" dirty="0"/>
              <a:t>яйцекладки в 120 дней – снизить уровень протеина до </a:t>
            </a:r>
            <a:r>
              <a:rPr lang="ru-RU" dirty="0" smtClean="0"/>
              <a:t>14%, увеличить </a:t>
            </a:r>
            <a:r>
              <a:rPr lang="ru-RU" dirty="0"/>
              <a:t>уровень клетчатки до </a:t>
            </a:r>
            <a:r>
              <a:rPr lang="ru-RU" dirty="0" smtClean="0"/>
              <a:t>10%.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1124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95FD239D-3AEA-11D8-CB9B-C692947F7D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Биологические особенности и факторы полноценного питания птицы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937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365158" y="1619211"/>
            <a:ext cx="11267518" cy="4316520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/>
              <a:t>Перевод на комбикорм взрослых несушек </a:t>
            </a:r>
            <a:r>
              <a:rPr lang="ru-RU" dirty="0" smtClean="0"/>
              <a:t>при 10-15% </a:t>
            </a:r>
            <a:r>
              <a:rPr lang="ru-RU" dirty="0"/>
              <a:t>яйцекладки: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I </a:t>
            </a:r>
            <a:r>
              <a:rPr lang="ru-RU" dirty="0"/>
              <a:t>неделя – замена </a:t>
            </a:r>
            <a:r>
              <a:rPr lang="ru-RU" dirty="0" smtClean="0"/>
              <a:t>25% </a:t>
            </a:r>
            <a:r>
              <a:rPr lang="ru-RU" dirty="0"/>
              <a:t>комбикорма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II </a:t>
            </a:r>
            <a:r>
              <a:rPr lang="ru-RU" dirty="0"/>
              <a:t>неделя – замена </a:t>
            </a:r>
            <a:r>
              <a:rPr lang="ru-RU" dirty="0" smtClean="0"/>
              <a:t>50% </a:t>
            </a:r>
            <a:r>
              <a:rPr lang="ru-RU" dirty="0"/>
              <a:t>комбикорма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III </a:t>
            </a:r>
            <a:r>
              <a:rPr lang="ru-RU" dirty="0"/>
              <a:t>неделя – замена </a:t>
            </a:r>
            <a:r>
              <a:rPr lang="ru-RU" dirty="0" smtClean="0"/>
              <a:t>75% </a:t>
            </a:r>
            <a:r>
              <a:rPr lang="ru-RU" dirty="0"/>
              <a:t>комбикорма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IV </a:t>
            </a:r>
            <a:r>
              <a:rPr lang="ru-RU" dirty="0"/>
              <a:t>неделя – замена </a:t>
            </a:r>
            <a:r>
              <a:rPr lang="ru-RU" dirty="0" smtClean="0"/>
              <a:t>100% </a:t>
            </a:r>
            <a:r>
              <a:rPr lang="ru-RU" dirty="0"/>
              <a:t>комбикорма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При яйценоскости 35-40% </a:t>
            </a:r>
            <a:r>
              <a:rPr lang="ru-RU" dirty="0"/>
              <a:t>на смесях взрослых кур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Первые </a:t>
            </a:r>
            <a:r>
              <a:rPr lang="ru-RU" dirty="0"/>
              <a:t>V месяцев интенсивной яйцекладки обеспечивается повышенным </a:t>
            </a:r>
            <a:r>
              <a:rPr lang="ru-RU" dirty="0" smtClean="0"/>
              <a:t>кормлением. Энергия корма: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поддержание </a:t>
            </a:r>
            <a:r>
              <a:rPr lang="ru-RU" dirty="0"/>
              <a:t>жизни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образование </a:t>
            </a:r>
            <a:r>
              <a:rPr lang="ru-RU" dirty="0"/>
              <a:t>яйца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наращивание </a:t>
            </a:r>
            <a:r>
              <a:rPr lang="ru-RU" dirty="0"/>
              <a:t>ЖМ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жироотложение </a:t>
            </a:r>
            <a:endParaRPr lang="ru-RU" dirty="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Потребность </a:t>
            </a:r>
            <a:r>
              <a:rPr lang="ru-RU" dirty="0"/>
              <a:t>в энергии </a:t>
            </a:r>
            <a:r>
              <a:rPr lang="ru-RU" dirty="0" smtClean="0"/>
              <a:t>определяется: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яйценоскостью </a:t>
            </a:r>
            <a:endParaRPr lang="ru-RU" dirty="0"/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живой массой.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кур-несушек</a:t>
            </a:r>
          </a:p>
        </p:txBody>
      </p:sp>
    </p:spTree>
    <p:extLst>
      <p:ext uri="{BB962C8B-B14F-4D97-AF65-F5344CB8AC3E}">
        <p14:creationId xmlns:p14="http://schemas.microsoft.com/office/powerpoint/2010/main" val="3807993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400"/>
              </a:spcAft>
            </a:pPr>
            <a:r>
              <a:rPr lang="ru-RU" dirty="0"/>
              <a:t>Избыток энергии – жировое перерождение печени:</a:t>
            </a:r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светло-серый, желтый цвет печени</a:t>
            </a:r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уменьшение массы яиц</a:t>
            </a:r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падение яйценоскости</a:t>
            </a:r>
          </a:p>
          <a:p>
            <a:pPr>
              <a:spcAft>
                <a:spcPts val="400"/>
              </a:spcAft>
            </a:pPr>
            <a:r>
              <a:rPr lang="ru-RU" dirty="0"/>
              <a:t>Профилактика жирового перерождения </a:t>
            </a:r>
            <a:r>
              <a:rPr lang="ru-RU" dirty="0" smtClean="0"/>
              <a:t>печени: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2 </a:t>
            </a:r>
            <a:r>
              <a:rPr lang="ru-RU" dirty="0"/>
              <a:t>раза в месяц на 1 тонну </a:t>
            </a:r>
            <a:r>
              <a:rPr lang="ru-RU" dirty="0" smtClean="0"/>
              <a:t>комбикорма:</a:t>
            </a:r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1,8 </a:t>
            </a:r>
            <a:r>
              <a:rPr lang="ru-RU" dirty="0"/>
              <a:t>кг холина (В</a:t>
            </a:r>
            <a:r>
              <a:rPr lang="ru-RU" baseline="-25000" dirty="0"/>
              <a:t>4</a:t>
            </a:r>
            <a:r>
              <a:rPr lang="ru-RU" dirty="0"/>
              <a:t>)</a:t>
            </a:r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11000 </a:t>
            </a:r>
            <a:r>
              <a:rPr lang="ru-RU" dirty="0"/>
              <a:t>МЕ вит. Е</a:t>
            </a:r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13 </a:t>
            </a:r>
            <a:r>
              <a:rPr lang="ru-RU" dirty="0"/>
              <a:t>г вит. </a:t>
            </a:r>
            <a:r>
              <a:rPr lang="ru-RU" dirty="0" smtClean="0"/>
              <a:t>В</a:t>
            </a:r>
            <a:r>
              <a:rPr lang="ru-RU" baseline="-25000" dirty="0" smtClean="0"/>
              <a:t>12</a:t>
            </a:r>
            <a:endParaRPr lang="ru-RU" baseline="-250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кур-несушек</a:t>
            </a:r>
          </a:p>
        </p:txBody>
      </p:sp>
      <p:pic>
        <p:nvPicPr>
          <p:cNvPr id="1026" name="Picture 2" descr="https://studfile.net/html/16042/374/html_xxhb85lN3U.kHc5/htmlconvd-VQCKgf5x1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0" r="1789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194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</a:t>
            </a:r>
            <a:r>
              <a:rPr lang="ru-RU" dirty="0" smtClean="0"/>
              <a:t>кур-несушек: </a:t>
            </a:r>
            <a:r>
              <a:rPr lang="ru-RU" b="1" dirty="0" smtClean="0"/>
              <a:t>Протеиновое питание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62500" lnSpcReduction="20000"/>
          </a:bodyPr>
          <a:lstStyle/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Использование протеина корма: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поддержание </a:t>
            </a:r>
            <a:r>
              <a:rPr lang="ru-RU" dirty="0"/>
              <a:t>жизни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образование </a:t>
            </a:r>
            <a:r>
              <a:rPr lang="ru-RU" dirty="0"/>
              <a:t>белка яйца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наращивание живой массы </a:t>
            </a:r>
            <a:r>
              <a:rPr lang="ru-RU" dirty="0"/>
              <a:t>у молодок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жироотложение </a:t>
            </a:r>
            <a:endParaRPr lang="ru-RU" dirty="0"/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Потребность </a:t>
            </a:r>
            <a:r>
              <a:rPr lang="ru-RU" dirty="0"/>
              <a:t>в протеине </a:t>
            </a:r>
            <a:r>
              <a:rPr lang="ru-RU" dirty="0" smtClean="0"/>
              <a:t>определяется: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уровнем </a:t>
            </a:r>
            <a:r>
              <a:rPr lang="ru-RU" dirty="0"/>
              <a:t>яйцекладки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живой </a:t>
            </a:r>
            <a:r>
              <a:rPr lang="ru-RU" dirty="0"/>
              <a:t>массой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Недостаток </a:t>
            </a:r>
            <a:r>
              <a:rPr lang="ru-RU" dirty="0"/>
              <a:t>серосодержащих </a:t>
            </a:r>
            <a:r>
              <a:rPr lang="ru-RU" dirty="0" smtClean="0"/>
              <a:t>аминокислот: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расклев </a:t>
            </a:r>
            <a:r>
              <a:rPr lang="ru-RU" dirty="0"/>
              <a:t>яиц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err="1" smtClean="0"/>
              <a:t>выщипывание</a:t>
            </a:r>
            <a:r>
              <a:rPr lang="ru-RU" dirty="0" smtClean="0"/>
              <a:t> </a:t>
            </a:r>
            <a:r>
              <a:rPr lang="ru-RU" dirty="0"/>
              <a:t>пера 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каннибализм</a:t>
            </a:r>
            <a:endParaRPr lang="ru-RU" dirty="0"/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Балансирование </a:t>
            </a:r>
            <a:r>
              <a:rPr lang="ru-RU" dirty="0"/>
              <a:t>аминокислотного </a:t>
            </a:r>
            <a:r>
              <a:rPr lang="ru-RU" dirty="0" smtClean="0"/>
              <a:t>питания: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КЖП</a:t>
            </a:r>
            <a:endParaRPr lang="ru-RU" dirty="0"/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жмыхи</a:t>
            </a:r>
            <a:r>
              <a:rPr lang="ru-RU" dirty="0"/>
              <a:t>, шроты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синтетические </a:t>
            </a:r>
            <a:r>
              <a:rPr lang="ru-RU" dirty="0"/>
              <a:t>аминокислоты </a:t>
            </a:r>
          </a:p>
        </p:txBody>
      </p:sp>
      <p:pic>
        <p:nvPicPr>
          <p:cNvPr id="2050" name="Picture 2" descr="https://fermoved.ru/wp-content/uploads/2017/07/pochemu-vypadayut-perya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7" y="1619210"/>
            <a:ext cx="4978121" cy="33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138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кур-несушек</a:t>
            </a:r>
          </a:p>
        </p:txBody>
      </p:sp>
      <p:graphicFrame>
        <p:nvGraphicFramePr>
          <p:cNvPr id="5" name="Рисунок 4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877041576"/>
              </p:ext>
            </p:extLst>
          </p:nvPr>
        </p:nvGraphicFramePr>
        <p:xfrm>
          <a:off x="365158" y="1300899"/>
          <a:ext cx="11376000" cy="4685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1863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Искусственная линька</a:t>
            </a:r>
            <a:endParaRPr lang="ru-RU" dirty="0"/>
          </a:p>
        </p:txBody>
      </p:sp>
      <p:graphicFrame>
        <p:nvGraphicFramePr>
          <p:cNvPr id="7" name="Рисунок 6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245900872"/>
              </p:ext>
            </p:extLst>
          </p:nvPr>
        </p:nvGraphicFramePr>
        <p:xfrm>
          <a:off x="365158" y="1366887"/>
          <a:ext cx="11375999" cy="4760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1873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365158" y="1619211"/>
            <a:ext cx="10832247" cy="4316520"/>
          </a:xfrm>
        </p:spPr>
        <p:txBody>
          <a:bodyPr>
            <a:normAutofit/>
          </a:bodyPr>
          <a:lstStyle/>
          <a:p>
            <a:pPr>
              <a:spcAft>
                <a:spcPts val="400"/>
              </a:spcAft>
            </a:pPr>
            <a:r>
              <a:rPr lang="ru-RU" b="1" dirty="0" smtClean="0"/>
              <a:t>Нормы кормления</a:t>
            </a:r>
            <a:endParaRPr lang="ru-RU" b="1" dirty="0"/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На 2 кг живой массы</a:t>
            </a:r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при напольном содержании – 120-130 </a:t>
            </a:r>
            <a:r>
              <a:rPr lang="ru-RU" dirty="0"/>
              <a:t>г комбикорма </a:t>
            </a:r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при клеточном – 100-115 г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В </a:t>
            </a:r>
            <a:r>
              <a:rPr lang="ru-RU" dirty="0"/>
              <a:t>100 г </a:t>
            </a:r>
            <a:r>
              <a:rPr lang="ru-RU" dirty="0" smtClean="0"/>
              <a:t>комбикорма:</a:t>
            </a:r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ОЭ </a:t>
            </a:r>
            <a:r>
              <a:rPr lang="ru-RU" dirty="0"/>
              <a:t>– </a:t>
            </a:r>
            <a:r>
              <a:rPr lang="ru-RU" dirty="0" smtClean="0"/>
              <a:t>270-250 </a:t>
            </a:r>
            <a:r>
              <a:rPr lang="ru-RU" dirty="0"/>
              <a:t>ккал</a:t>
            </a:r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СП </a:t>
            </a:r>
            <a:r>
              <a:rPr lang="ru-RU" dirty="0"/>
              <a:t>– </a:t>
            </a:r>
            <a:r>
              <a:rPr lang="ru-RU" dirty="0" smtClean="0"/>
              <a:t>17-15%</a:t>
            </a:r>
            <a:endParaRPr lang="ru-RU" dirty="0"/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Используются полнорационные комбикорма</a:t>
            </a:r>
            <a:endParaRPr lang="ru-RU" dirty="0"/>
          </a:p>
          <a:p>
            <a:pPr>
              <a:spcAft>
                <a:spcPts val="400"/>
              </a:spcAft>
            </a:pPr>
            <a:endParaRPr lang="ru-RU" dirty="0" smtClean="0"/>
          </a:p>
          <a:p>
            <a:pPr>
              <a:spcAft>
                <a:spcPts val="400"/>
              </a:spcAft>
            </a:pPr>
            <a:endParaRPr lang="ru-RU" dirty="0"/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кур-несушек</a:t>
            </a:r>
          </a:p>
        </p:txBody>
      </p:sp>
    </p:spTree>
    <p:extLst>
      <p:ext uri="{BB962C8B-B14F-4D97-AF65-F5344CB8AC3E}">
        <p14:creationId xmlns:p14="http://schemas.microsoft.com/office/powerpoint/2010/main" val="2359373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кур-несушек</a:t>
            </a:r>
          </a:p>
        </p:txBody>
      </p:sp>
      <p:graphicFrame>
        <p:nvGraphicFramePr>
          <p:cNvPr id="6" name="Group 316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35079489"/>
              </p:ext>
            </p:extLst>
          </p:nvPr>
        </p:nvGraphicFramePr>
        <p:xfrm>
          <a:off x="365158" y="1583702"/>
          <a:ext cx="9250183" cy="46935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42891"/>
                <a:gridCol w="2653646"/>
                <a:gridCol w="2653646"/>
              </a:tblGrid>
              <a:tr h="20908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Ингредиенты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Содержание, 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84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№ 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№ 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</a:tr>
              <a:tr h="1883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Кукуруза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49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</a:tr>
              <a:tr h="1883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Пшеница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/>
                        <a:t>–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</a:tr>
              <a:tr h="1883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Ячмень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</a:tr>
              <a:tr h="1883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Просо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</a:tr>
              <a:tr h="1883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Овес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</a:tr>
              <a:tr h="1883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Жмых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подсолнечниковый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/>
                        <a:t>–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</a:tr>
              <a:tr h="1883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Дрожжи гидролизные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</a:tr>
              <a:tr h="1883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Рыбная мука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</a:tr>
              <a:tr h="1883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Мясокостная мука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</a:tr>
              <a:tr h="1883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Травяная мука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</a:tr>
              <a:tr h="1883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Мел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</a:tr>
              <a:tr h="1883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Соль поваренная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7" marB="45707" anchor="ctr" horzOverflow="overflow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5158" y="1140643"/>
            <a:ext cx="11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Примеры полнорационных комбикормов для кур яйценоских линий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52156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mtClean="0"/>
              <a:t>Кормление гусей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5997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mtClean="0"/>
              <a:t>Кормление гусей</a:t>
            </a:r>
            <a:endParaRPr lang="ru-RU" dirty="0"/>
          </a:p>
        </p:txBody>
      </p:sp>
      <p:graphicFrame>
        <p:nvGraphicFramePr>
          <p:cNvPr id="11" name="Group 33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397725626"/>
              </p:ext>
            </p:extLst>
          </p:nvPr>
        </p:nvGraphicFramePr>
        <p:xfrm>
          <a:off x="365158" y="1767994"/>
          <a:ext cx="5573111" cy="3189289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4062165"/>
                <a:gridCol w="1510946"/>
              </a:tblGrid>
              <a:tr h="722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Показатели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094" marR="23094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Норма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094" marR="23094" anchor="ctr" horzOverflow="overflow"/>
                </a:tc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Обменная энергия, МДж/Ккал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094" marR="23094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1,09/260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094" marR="23094" anchor="ctr" horzOverflow="overflow"/>
                </a:tc>
              </a:tr>
              <a:tr h="4127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Сырой протеин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094" marR="23094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094" marR="23094" anchor="ctr" horzOverflow="overflow"/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Сырая клетчатка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094" marR="23094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094" marR="23094" anchor="ctr" horzOverflow="overflow"/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Кальций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094" marR="23094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094" marR="23094" anchor="ctr" horzOverflow="overflow"/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Фосфор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094" marR="23094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0,8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094" marR="23094" anchor="ctr" horzOverflow="overflow"/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Натрий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094" marR="23094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0,4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094" marR="23094" anchor="ctr" horzOverflow="overflow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65158" y="1206631"/>
            <a:ext cx="11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Нормы питательных веществ в полнорационных комбикормах гусынь-несушек, %</a:t>
            </a:r>
            <a:endParaRPr lang="ru-RU" b="1" dirty="0"/>
          </a:p>
        </p:txBody>
      </p:sp>
      <p:pic>
        <p:nvPicPr>
          <p:cNvPr id="3076" name="Picture 4" descr="https://selskaya-zhizn.ru/wp-content/uploads/2021/08/%D0%B2-%D0%BA%D0%B0%D0%BA%D0%BE%D0%BC-%D0%B2%D0%BE%D0%B7%D1%80%D0%B0%D1%81%D1%82%D0%B5-%D0%BD%D0%B0%D1%87%D0%B8%D0%BD%D0%B0%D1%8E%D1%82-%D0%BD%D0%B5%D1%81%D1%82%D0%B8%D1%81%D1%8C-%D0%B3%D1%83%D1%81%D0%B8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r="4663"/>
          <a:stretch>
            <a:fillRect/>
          </a:stretch>
        </p:blipFill>
        <p:spPr bwMode="auto">
          <a:xfrm>
            <a:off x="6627043" y="1767994"/>
            <a:ext cx="5114115" cy="409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098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mtClean="0"/>
              <a:t>Кормление гусей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65158" y="1206631"/>
            <a:ext cx="11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Полнорационный комбикорм для гусей</a:t>
            </a:r>
            <a:endParaRPr lang="ru-RU" b="1" dirty="0"/>
          </a:p>
        </p:txBody>
      </p:sp>
      <p:graphicFrame>
        <p:nvGraphicFramePr>
          <p:cNvPr id="11" name="Group 424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333524895"/>
              </p:ext>
            </p:extLst>
          </p:nvPr>
        </p:nvGraphicFramePr>
        <p:xfrm>
          <a:off x="365158" y="1649686"/>
          <a:ext cx="11376000" cy="4463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6331"/>
                <a:gridCol w="2055043"/>
                <a:gridCol w="3073138"/>
                <a:gridCol w="2361488"/>
              </a:tblGrid>
              <a:tr h="340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Ингредиенты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Содержание, 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Ингредиенты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Содержание, %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34007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Пшеница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Травяная мука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34007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Ячмень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Костная мука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34007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Шрот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подсолнечниковый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Ракушка, мел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34007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Дрожжи гидролизные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Соль поваренная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3825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Рыбная мука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000" marR="0" marT="0" marB="0" anchor="ctr" horzOverflow="overflow"/>
                </a:tc>
              </a:tr>
              <a:tr h="340077"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100 г комбикорма содержится: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07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Обменной энергии, ккал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254,1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Натрия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0,41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34007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Энергопротеиновое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отношение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155,4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Кальция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2,03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34007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Сырого протеина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16,35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Фосфора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0,78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34007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Сырого жира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2,33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Лизина, мг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719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34007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Сырой клетчатки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6,65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Мет+цистина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мг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529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3400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Триптофана, мг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045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Биологические особенности птицы</a:t>
            </a:r>
            <a:endParaRPr lang="ru-RU" dirty="0"/>
          </a:p>
        </p:txBody>
      </p:sp>
      <p:graphicFrame>
        <p:nvGraphicFramePr>
          <p:cNvPr id="10" name="Рисунок 9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443964294"/>
              </p:ext>
            </p:extLst>
          </p:nvPr>
        </p:nvGraphicFramePr>
        <p:xfrm>
          <a:off x="365158" y="1477809"/>
          <a:ext cx="5064681" cy="4055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5948313" y="1291472"/>
            <a:ext cx="5792844" cy="503391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400"/>
              </a:spcAft>
            </a:pPr>
            <a:r>
              <a:rPr lang="ru-RU" sz="1800" b="1" dirty="0" smtClean="0"/>
              <a:t>1. Интенсивность </a:t>
            </a:r>
            <a:r>
              <a:rPr lang="ru-RU" sz="1800" b="1" dirty="0"/>
              <a:t>обменных процессов</a:t>
            </a:r>
            <a:r>
              <a:rPr lang="ru-RU" sz="1800" b="1" dirty="0" smtClean="0"/>
              <a:t>: </a:t>
            </a:r>
            <a:endParaRPr lang="ru-RU" sz="1800" b="1" dirty="0"/>
          </a:p>
          <a:p>
            <a:pPr marL="342900" indent="-342900">
              <a:lnSpc>
                <a:spcPct val="8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t </a:t>
            </a:r>
            <a:r>
              <a:rPr lang="ru-RU" sz="1800" dirty="0"/>
              <a:t>°</a:t>
            </a:r>
            <a:r>
              <a:rPr lang="ru-RU" sz="1800" dirty="0" smtClean="0"/>
              <a:t>C тела </a:t>
            </a:r>
            <a:r>
              <a:rPr lang="ru-RU" sz="1800" dirty="0"/>
              <a:t>–</a:t>
            </a:r>
            <a:r>
              <a:rPr lang="ru-RU" sz="1800" dirty="0" smtClean="0"/>
              <a:t> 40-42°C</a:t>
            </a:r>
            <a:endParaRPr lang="ru-RU" sz="1800" dirty="0"/>
          </a:p>
          <a:p>
            <a:pPr marL="342900" indent="-342900">
              <a:lnSpc>
                <a:spcPct val="8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интенсивное </a:t>
            </a:r>
            <a:r>
              <a:rPr lang="ru-RU" sz="1800" dirty="0"/>
              <a:t>потребление О</a:t>
            </a:r>
            <a:r>
              <a:rPr lang="ru-RU" sz="1800" baseline="-25000" dirty="0"/>
              <a:t>2</a:t>
            </a:r>
          </a:p>
          <a:p>
            <a:pPr marL="342900" indent="-342900">
              <a:lnSpc>
                <a:spcPct val="8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интенсивная </a:t>
            </a:r>
            <a:r>
              <a:rPr lang="ru-RU" sz="1800" dirty="0"/>
              <a:t>частота дыхания</a:t>
            </a:r>
          </a:p>
          <a:p>
            <a:pPr marL="342900" indent="-342900">
              <a:lnSpc>
                <a:spcPct val="8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высокая частота работы сердечной </a:t>
            </a:r>
            <a:r>
              <a:rPr lang="ru-RU" sz="1800" dirty="0"/>
              <a:t>мышцы;</a:t>
            </a:r>
          </a:p>
          <a:p>
            <a:pPr marL="342900" indent="-342900">
              <a:lnSpc>
                <a:spcPct val="8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большое </a:t>
            </a:r>
            <a:r>
              <a:rPr lang="ru-RU" sz="1800" dirty="0"/>
              <a:t>содержание гемоглобина в крови;</a:t>
            </a:r>
          </a:p>
          <a:p>
            <a:pPr>
              <a:lnSpc>
                <a:spcPct val="80000"/>
              </a:lnSpc>
              <a:spcAft>
                <a:spcPts val="400"/>
              </a:spcAft>
            </a:pPr>
            <a:endParaRPr lang="ru-RU" sz="1800" dirty="0" smtClean="0"/>
          </a:p>
          <a:p>
            <a:pPr>
              <a:lnSpc>
                <a:spcPct val="80000"/>
              </a:lnSpc>
              <a:spcAft>
                <a:spcPts val="400"/>
              </a:spcAft>
            </a:pPr>
            <a:r>
              <a:rPr lang="ru-RU" sz="1800" dirty="0" smtClean="0"/>
              <a:t>Интенсивный обмен </a:t>
            </a:r>
            <a:r>
              <a:rPr lang="ru-RU" sz="1800" dirty="0"/>
              <a:t>веществ обеспечивает:</a:t>
            </a:r>
          </a:p>
          <a:p>
            <a:pPr marL="342900" indent="-342900">
              <a:lnSpc>
                <a:spcPct val="8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интенсивный прирост, </a:t>
            </a:r>
            <a:r>
              <a:rPr lang="ru-RU" sz="1800" dirty="0"/>
              <a:t>увеличение живой массы за 2 мес.:</a:t>
            </a:r>
          </a:p>
          <a:p>
            <a:pPr marL="1028700" lvl="1" indent="-342900">
              <a:lnSpc>
                <a:spcPct val="8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400" dirty="0" smtClean="0"/>
              <a:t>у </a:t>
            </a:r>
            <a:r>
              <a:rPr lang="ru-RU" sz="1400" dirty="0"/>
              <a:t>цыплят и </a:t>
            </a:r>
            <a:r>
              <a:rPr lang="ru-RU" sz="1400" dirty="0" smtClean="0"/>
              <a:t>утят </a:t>
            </a:r>
            <a:r>
              <a:rPr lang="ru-RU" sz="1400" dirty="0"/>
              <a:t>–</a:t>
            </a:r>
            <a:r>
              <a:rPr lang="ru-RU" sz="1400" dirty="0" smtClean="0"/>
              <a:t> </a:t>
            </a:r>
            <a:r>
              <a:rPr lang="ru-RU" sz="1400" dirty="0"/>
              <a:t>в 40 раз</a:t>
            </a:r>
          </a:p>
          <a:p>
            <a:pPr marL="1028700" lvl="1" indent="-342900">
              <a:lnSpc>
                <a:spcPct val="8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400" dirty="0" smtClean="0"/>
              <a:t>у </a:t>
            </a:r>
            <a:r>
              <a:rPr lang="ru-RU" sz="1400" dirty="0"/>
              <a:t>индюшат и гусят – в 35 раз </a:t>
            </a:r>
          </a:p>
          <a:p>
            <a:pPr marL="342900" indent="-342900">
              <a:lnSpc>
                <a:spcPct val="8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производство </a:t>
            </a:r>
            <a:r>
              <a:rPr lang="ru-RU" sz="1800" dirty="0"/>
              <a:t>белка на 1 кг </a:t>
            </a:r>
            <a:r>
              <a:rPr lang="ru-RU" sz="1800" dirty="0" smtClean="0"/>
              <a:t>живой массы:</a:t>
            </a:r>
          </a:p>
          <a:p>
            <a:pPr marL="1028700" lvl="1" indent="-342900">
              <a:lnSpc>
                <a:spcPct val="8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400" dirty="0" smtClean="0"/>
              <a:t>курицей </a:t>
            </a:r>
            <a:r>
              <a:rPr lang="ru-RU" sz="1400" dirty="0"/>
              <a:t>– 875 </a:t>
            </a:r>
            <a:r>
              <a:rPr lang="ru-RU" sz="1400" dirty="0" smtClean="0"/>
              <a:t>г,</a:t>
            </a:r>
          </a:p>
          <a:p>
            <a:pPr marL="1028700" lvl="1" indent="-342900">
              <a:lnSpc>
                <a:spcPct val="8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400" dirty="0" smtClean="0"/>
              <a:t>коровой </a:t>
            </a:r>
            <a:r>
              <a:rPr lang="ru-RU" sz="1400" dirty="0"/>
              <a:t>– 275 </a:t>
            </a:r>
            <a:r>
              <a:rPr lang="ru-RU" sz="1400" dirty="0" smtClean="0"/>
              <a:t>г.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9950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Лучше других видов птицы используют зеленые корма – взрослые до 2,0 кг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В </a:t>
            </a:r>
            <a:r>
              <a:rPr lang="ru-RU" dirty="0"/>
              <a:t>зимний </a:t>
            </a:r>
            <a:r>
              <a:rPr lang="ru-RU" dirty="0" smtClean="0"/>
              <a:t>период</a:t>
            </a:r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силос </a:t>
            </a:r>
            <a:r>
              <a:rPr lang="ru-RU" dirty="0"/>
              <a:t>до 200 </a:t>
            </a:r>
            <a:r>
              <a:rPr lang="ru-RU" dirty="0" smtClean="0"/>
              <a:t>г</a:t>
            </a:r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травяную </a:t>
            </a:r>
            <a:r>
              <a:rPr lang="ru-RU" dirty="0"/>
              <a:t>муку – до 300 г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Хорошо переваривают клетчатку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Потребность в </a:t>
            </a:r>
            <a:r>
              <a:rPr lang="ru-RU" dirty="0" smtClean="0"/>
              <a:t>комбикорме:</a:t>
            </a:r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250-270 </a:t>
            </a:r>
            <a:r>
              <a:rPr lang="ru-RU" dirty="0"/>
              <a:t>г гусыни</a:t>
            </a:r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300-350 </a:t>
            </a:r>
            <a:r>
              <a:rPr lang="ru-RU" dirty="0"/>
              <a:t>г </a:t>
            </a:r>
            <a:r>
              <a:rPr lang="ru-RU" dirty="0" smtClean="0"/>
              <a:t>гусаки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Кормление гусей: </a:t>
            </a:r>
            <a:r>
              <a:rPr lang="ru-RU" b="1" dirty="0" smtClean="0"/>
              <a:t>Особенности</a:t>
            </a:r>
            <a:endParaRPr lang="ru-RU" b="1" dirty="0"/>
          </a:p>
        </p:txBody>
      </p:sp>
      <p:pic>
        <p:nvPicPr>
          <p:cNvPr id="4098" name="Picture 2" descr="https://i.ytimg.com/vi/Cns3dF1OugI/maxresdefault.jpg?sqp=-oaymwEmCIAKENAF8quKqQMa8AEB-AH-CYAC0AWKAgwIABABGEsgZSg2MA8=&amp;amp;rs=AOn4CLAbeIITu9w1tZmX-mDjh11ubEoIxQ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r="2260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653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Кормление индеек-несушек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7569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Нормы кормления</a:t>
            </a:r>
            <a:endParaRPr lang="ru-RU" dirty="0"/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в </a:t>
            </a:r>
            <a:r>
              <a:rPr lang="ru-RU" dirty="0"/>
              <a:t>100 г </a:t>
            </a:r>
            <a:r>
              <a:rPr lang="ru-RU" dirty="0" smtClean="0"/>
              <a:t>комбикорма:</a:t>
            </a:r>
          </a:p>
          <a:p>
            <a:pPr marL="1485900" lvl="2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ОЭ </a:t>
            </a:r>
            <a:r>
              <a:rPr lang="ru-RU" dirty="0"/>
              <a:t>– 280 ккал </a:t>
            </a:r>
            <a:r>
              <a:rPr lang="ru-RU" dirty="0" smtClean="0"/>
              <a:t>(1,172 МДж)</a:t>
            </a:r>
          </a:p>
          <a:p>
            <a:pPr marL="1485900" lvl="2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СП </a:t>
            </a:r>
            <a:r>
              <a:rPr lang="ru-RU" dirty="0"/>
              <a:t>– </a:t>
            </a:r>
            <a:r>
              <a:rPr lang="ru-RU" dirty="0" smtClean="0"/>
              <a:t>16%</a:t>
            </a:r>
            <a:endParaRPr lang="ru-RU" dirty="0"/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Нормируют:</a:t>
            </a:r>
            <a:endParaRPr lang="ru-RU" dirty="0"/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СК</a:t>
            </a:r>
            <a:r>
              <a:rPr lang="ru-RU" dirty="0"/>
              <a:t>, незаменимые аминокислоты, макро- микроэлементы, жиро - водорастворимые </a:t>
            </a:r>
            <a:r>
              <a:rPr lang="ru-RU" dirty="0" smtClean="0"/>
              <a:t>витамины</a:t>
            </a:r>
            <a:endParaRPr lang="ru-RU" dirty="0"/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Используют полнорационные </a:t>
            </a:r>
            <a:r>
              <a:rPr lang="ru-RU" dirty="0"/>
              <a:t>комбикорма</a:t>
            </a:r>
          </a:p>
          <a:p>
            <a:pPr>
              <a:spcAft>
                <a:spcPts val="400"/>
              </a:spcAft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Кормление индеек-несушек</a:t>
            </a:r>
            <a:endParaRPr lang="ru-RU" dirty="0"/>
          </a:p>
        </p:txBody>
      </p:sp>
      <p:pic>
        <p:nvPicPr>
          <p:cNvPr id="6150" name="Picture 6" descr="https://ferma-nasele.ru/wp-content/uploads/2017/07/2-84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3" r="1902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1899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Кормление индеек-несушек</a:t>
            </a:r>
            <a:endParaRPr lang="ru-RU" dirty="0"/>
          </a:p>
        </p:txBody>
      </p:sp>
      <p:graphicFrame>
        <p:nvGraphicFramePr>
          <p:cNvPr id="7" name="Group 97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138978682"/>
              </p:ext>
            </p:extLst>
          </p:nvPr>
        </p:nvGraphicFramePr>
        <p:xfrm>
          <a:off x="365158" y="1707284"/>
          <a:ext cx="5847106" cy="4818922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028492"/>
                <a:gridCol w="1409307"/>
                <a:gridCol w="1409307"/>
              </a:tblGrid>
              <a:tr h="21228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Ингредиенты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Содержание, 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22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№ 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№ 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</a:tr>
              <a:tr h="2122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Кукуруза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latin typeface="+mn-lt"/>
                        </a:rPr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</a:tr>
              <a:tr h="2122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Пшеница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latin typeface="+mn-lt"/>
                        </a:rPr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</a:tr>
              <a:tr h="2122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Ячмень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9,5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</a:tr>
              <a:tr h="2122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Просо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</a:tr>
              <a:tr h="2122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Овес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latin typeface="+mn-lt"/>
                        </a:rPr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9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</a:tr>
              <a:tr h="2122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Горох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</a:tr>
              <a:tr h="2122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Жмых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подсолнечниковый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3,6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</a:tr>
              <a:tr h="2122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Дрожжи гидролизные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2,4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</a:tr>
              <a:tr h="2122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Рыбная мука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</a:tr>
              <a:tr h="2122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Мясокостная мука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</a:tr>
              <a:tr h="2122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Травяная мука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</a:tr>
              <a:tr h="2122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Костная мука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latin typeface="+mn-lt"/>
                        </a:rPr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3,5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</a:tr>
              <a:tr h="2122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Мел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4,0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4,5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</a:tr>
              <a:tr h="2122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Соль поваренная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</a:tr>
              <a:tr h="2122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Кормовые фосфаты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2,5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latin typeface="+mn-lt"/>
                        </a:rPr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247" marR="46247" marT="45721" marB="45721" anchor="ctr" horzOverflow="overflow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5158" y="1168924"/>
            <a:ext cx="11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Полнорационные комбикорма для индеек</a:t>
            </a:r>
            <a:endParaRPr lang="ru-RU" b="1" dirty="0"/>
          </a:p>
        </p:txBody>
      </p:sp>
      <p:pic>
        <p:nvPicPr>
          <p:cNvPr id="7170" name="Picture 2" descr="https://russkie-perepela.ru/wp-content/uploads/1/4/4/1441f936de66601dffdd299d59399a0e.jpe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r="8435"/>
          <a:stretch>
            <a:fillRect/>
          </a:stretch>
        </p:blipFill>
        <p:spPr bwMode="auto">
          <a:xfrm>
            <a:off x="6650651" y="1471687"/>
            <a:ext cx="5117151" cy="409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882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365158" y="1619211"/>
            <a:ext cx="11376000" cy="4316520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/>
              <a:t>Использование зеленых </a:t>
            </a:r>
            <a:r>
              <a:rPr lang="ru-RU" dirty="0" smtClean="0"/>
              <a:t>кормов: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трава</a:t>
            </a:r>
            <a:endParaRPr lang="ru-RU" dirty="0"/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травяная </a:t>
            </a:r>
            <a:r>
              <a:rPr lang="ru-RU" dirty="0"/>
              <a:t>мука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КЖП (от сырого протеина)</a:t>
            </a:r>
            <a:r>
              <a:rPr lang="ru-RU" sz="2400" dirty="0" smtClean="0"/>
              <a:t>:</a:t>
            </a:r>
            <a:endParaRPr lang="ru-RU" sz="2400" dirty="0"/>
          </a:p>
          <a:p>
            <a:pPr marL="800100" lvl="3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200" dirty="0"/>
              <a:t>индейки – </a:t>
            </a:r>
            <a:r>
              <a:rPr lang="ru-RU" sz="2200" dirty="0" smtClean="0"/>
              <a:t>до 20%</a:t>
            </a:r>
            <a:endParaRPr lang="ru-RU" sz="2200" dirty="0"/>
          </a:p>
          <a:p>
            <a:pPr marL="800100" lvl="3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200" dirty="0"/>
              <a:t>индюки – </a:t>
            </a:r>
            <a:r>
              <a:rPr lang="ru-RU" sz="2200" dirty="0" smtClean="0"/>
              <a:t>до </a:t>
            </a:r>
          </a:p>
          <a:p>
            <a:pPr marL="800100" lvl="3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200" dirty="0" smtClean="0"/>
              <a:t>30%</a:t>
            </a:r>
            <a:endParaRPr lang="ru-RU" sz="2200" dirty="0"/>
          </a:p>
          <a:p>
            <a:pPr marL="800100" lvl="3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200" dirty="0"/>
              <a:t>свыше </a:t>
            </a:r>
            <a:r>
              <a:rPr lang="ru-RU" sz="2200" dirty="0" smtClean="0"/>
              <a:t>20-30%:</a:t>
            </a:r>
            <a:endParaRPr lang="ru-RU" sz="2200" dirty="0"/>
          </a:p>
          <a:p>
            <a:pPr marL="1257300" lvl="5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/>
              <a:t>гибель эмбрионов</a:t>
            </a:r>
          </a:p>
          <a:p>
            <a:pPr marL="1257300" lvl="5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/>
              <a:t>укороченные ноги</a:t>
            </a:r>
          </a:p>
          <a:p>
            <a:pPr marL="1257300" lvl="5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/>
              <a:t>утолщенные суставы</a:t>
            </a:r>
          </a:p>
          <a:p>
            <a:pPr marL="1257300" lvl="5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/>
              <a:t>«попугаев» клюв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 smtClean="0"/>
              <a:t>В </a:t>
            </a:r>
            <a:r>
              <a:rPr lang="ru-RU" dirty="0"/>
              <a:t>племенной сезон </a:t>
            </a:r>
            <a:r>
              <a:rPr lang="ru-RU" dirty="0" smtClean="0"/>
              <a:t>не допускают повышения и понижения живой массы</a:t>
            </a:r>
            <a:endParaRPr lang="ru-RU" dirty="0"/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 smtClean="0"/>
              <a:t>Суточная потребность в комбикорме: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индейки </a:t>
            </a:r>
            <a:r>
              <a:rPr lang="ru-RU" dirty="0"/>
              <a:t>– </a:t>
            </a:r>
            <a:r>
              <a:rPr lang="ru-RU" dirty="0" smtClean="0"/>
              <a:t>260-270 </a:t>
            </a:r>
            <a:r>
              <a:rPr lang="ru-RU" dirty="0"/>
              <a:t>г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индюки </a:t>
            </a:r>
            <a:r>
              <a:rPr lang="ru-RU" dirty="0"/>
              <a:t>– </a:t>
            </a:r>
            <a:r>
              <a:rPr lang="ru-RU" dirty="0" smtClean="0"/>
              <a:t>300-350 </a:t>
            </a:r>
            <a:r>
              <a:rPr lang="ru-RU" dirty="0"/>
              <a:t>г 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 smtClean="0"/>
              <a:t>Увеличение </a:t>
            </a:r>
            <a:r>
              <a:rPr lang="ru-RU" dirty="0"/>
              <a:t>СП на </a:t>
            </a:r>
            <a:r>
              <a:rPr lang="ru-RU" dirty="0" smtClean="0"/>
              <a:t>2% </a:t>
            </a:r>
            <a:r>
              <a:rPr lang="ru-RU" dirty="0"/>
              <a:t>во время жары </a:t>
            </a:r>
            <a:r>
              <a:rPr lang="ru-RU" dirty="0" smtClean="0"/>
              <a:t>ведет к понижению </a:t>
            </a:r>
            <a:r>
              <a:rPr lang="ru-RU" dirty="0" err="1" smtClean="0"/>
              <a:t>поедаемости</a:t>
            </a:r>
            <a:r>
              <a:rPr lang="ru-RU" dirty="0" smtClean="0"/>
              <a:t> корма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Кормление индеек-несушек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00553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Кормление </a:t>
            </a:r>
            <a:r>
              <a:rPr lang="ru-RU" dirty="0" smtClean="0"/>
              <a:t>молодняка птицы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14053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Развитие эмбриона зависит от полноценности кормления </a:t>
            </a:r>
            <a:r>
              <a:rPr lang="ru-RU" dirty="0" smtClean="0"/>
              <a:t>несушек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Чаще </a:t>
            </a:r>
            <a:r>
              <a:rPr lang="ru-RU" dirty="0"/>
              <a:t>не достает витаминов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Кормление молодняка после </a:t>
            </a:r>
            <a:r>
              <a:rPr lang="ru-RU" dirty="0" err="1"/>
              <a:t>вылупления</a:t>
            </a:r>
            <a:r>
              <a:rPr lang="ru-RU" dirty="0"/>
              <a:t> осуществляют в зависимости от </a:t>
            </a:r>
            <a:r>
              <a:rPr lang="ru-RU" dirty="0" smtClean="0"/>
              <a:t>его состояния</a:t>
            </a:r>
            <a:r>
              <a:rPr lang="ru-RU" dirty="0"/>
              <a:t>:</a:t>
            </a:r>
          </a:p>
          <a:p>
            <a:pPr marL="1028700" lvl="1" indent="-34290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живая </a:t>
            </a:r>
            <a:r>
              <a:rPr lang="ru-RU" dirty="0"/>
              <a:t>масса</a:t>
            </a:r>
          </a:p>
          <a:p>
            <a:pPr marL="1028700" lvl="1" indent="-34290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подвижность </a:t>
            </a:r>
            <a:endParaRPr lang="ru-RU" dirty="0"/>
          </a:p>
          <a:p>
            <a:pPr marL="1028700" lvl="1" indent="-34290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размер </a:t>
            </a:r>
            <a:r>
              <a:rPr lang="ru-RU" dirty="0"/>
              <a:t>живота и остаточного желтка</a:t>
            </a:r>
          </a:p>
          <a:p>
            <a:pPr marL="1028700" lvl="1" indent="-34290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состояние </a:t>
            </a:r>
            <a:r>
              <a:rPr lang="ru-RU" dirty="0"/>
              <a:t>пуха и оперения</a:t>
            </a:r>
          </a:p>
          <a:p>
            <a:pPr marL="1028700" lvl="1" indent="-34290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состояние </a:t>
            </a:r>
            <a:r>
              <a:rPr lang="ru-RU" dirty="0"/>
              <a:t>ног, клюва, </a:t>
            </a:r>
            <a:r>
              <a:rPr lang="ru-RU" dirty="0" smtClean="0"/>
              <a:t>глаз</a:t>
            </a:r>
            <a:endParaRPr lang="ru-RU" dirty="0"/>
          </a:p>
        </p:txBody>
      </p:sp>
      <p:pic>
        <p:nvPicPr>
          <p:cNvPr id="8194" name="Picture 2" descr="https://emeat.ru/assets/images/resources/8245/czyiplyata4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9" r="1752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</a:t>
            </a:r>
            <a:r>
              <a:rPr lang="ru-RU" dirty="0" smtClean="0"/>
              <a:t>молодняка птицы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57394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Вылупивший молодняк делят на 3 категории: </a:t>
            </a:r>
          </a:p>
          <a:p>
            <a:pPr marL="1143000" lvl="1" indent="-457200">
              <a:buFont typeface="+mj-lt"/>
              <a:buAutoNum type="arabicPeriod"/>
            </a:pPr>
            <a:r>
              <a:rPr lang="ru-RU" dirty="0" smtClean="0"/>
              <a:t>кондиционный </a:t>
            </a:r>
            <a:r>
              <a:rPr lang="ru-RU" dirty="0"/>
              <a:t>молодняк I группы</a:t>
            </a:r>
          </a:p>
          <a:p>
            <a:pPr marL="1143000" lvl="1" indent="-457200">
              <a:buFont typeface="+mj-lt"/>
              <a:buAutoNum type="arabicPeriod"/>
            </a:pPr>
            <a:r>
              <a:rPr lang="ru-RU" dirty="0" smtClean="0"/>
              <a:t>кондиционный </a:t>
            </a:r>
            <a:r>
              <a:rPr lang="ru-RU" dirty="0"/>
              <a:t>молодняк II группы</a:t>
            </a:r>
          </a:p>
          <a:p>
            <a:pPr marL="1143000" lvl="1" indent="-457200">
              <a:buFont typeface="+mj-lt"/>
              <a:buAutoNum type="arabicPeriod"/>
            </a:pPr>
            <a:r>
              <a:rPr lang="ru-RU" dirty="0" smtClean="0"/>
              <a:t>слабый </a:t>
            </a:r>
            <a:r>
              <a:rPr lang="ru-RU" dirty="0"/>
              <a:t>с признаками недоразвития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В </a:t>
            </a:r>
            <a:r>
              <a:rPr lang="ru-RU" dirty="0"/>
              <a:t>зависимости от категории подбирают норму кормления: 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сильный </a:t>
            </a:r>
            <a:r>
              <a:rPr lang="ru-RU" dirty="0"/>
              <a:t>вывод – </a:t>
            </a:r>
            <a:r>
              <a:rPr lang="ru-RU" dirty="0" smtClean="0"/>
              <a:t>21% </a:t>
            </a:r>
            <a:r>
              <a:rPr lang="ru-RU" dirty="0"/>
              <a:t>протеина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слабый </a:t>
            </a:r>
            <a:r>
              <a:rPr lang="ru-RU" dirty="0"/>
              <a:t>вывод </a:t>
            </a:r>
            <a:r>
              <a:rPr lang="ru-RU" dirty="0" smtClean="0"/>
              <a:t>– щадящая диета, 13-14% протеина 1-2 </a:t>
            </a:r>
            <a:r>
              <a:rPr lang="ru-RU" dirty="0"/>
              <a:t>недели</a:t>
            </a:r>
            <a:r>
              <a:rPr lang="ru-RU" dirty="0" smtClean="0"/>
              <a:t>. Белок </a:t>
            </a:r>
            <a:r>
              <a:rPr lang="ru-RU" dirty="0"/>
              <a:t>щадящей диеты состоит в основном из </a:t>
            </a:r>
            <a:r>
              <a:rPr lang="ru-RU" dirty="0" smtClean="0"/>
              <a:t>молочных кормов.</a:t>
            </a:r>
            <a:endParaRPr lang="ru-RU" dirty="0"/>
          </a:p>
        </p:txBody>
      </p:sp>
      <p:pic>
        <p:nvPicPr>
          <p:cNvPr id="10242" name="Picture 2" descr="https://cool.hu/uploads/articles_resized/re_1488644447_VXyzQYoxiJrQ9Au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24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</a:t>
            </a:r>
            <a:r>
              <a:rPr lang="ru-RU" dirty="0" smtClean="0"/>
              <a:t>молодняка птицы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7255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5834346" y="1619211"/>
            <a:ext cx="5906811" cy="4555346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В первые </a:t>
            </a:r>
            <a:r>
              <a:rPr lang="ru-RU" dirty="0" smtClean="0"/>
              <a:t>4-5 </a:t>
            </a:r>
            <a:r>
              <a:rPr lang="ru-RU" dirty="0"/>
              <a:t>дней жизни нулевой рацион: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легкорастворимые </a:t>
            </a:r>
            <a:r>
              <a:rPr lang="ru-RU" dirty="0"/>
              <a:t>и легкопереваримые питательные </a:t>
            </a:r>
            <a:r>
              <a:rPr lang="ru-RU" dirty="0" smtClean="0"/>
              <a:t>вещества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не </a:t>
            </a:r>
            <a:r>
              <a:rPr lang="ru-RU" dirty="0"/>
              <a:t>менее </a:t>
            </a:r>
            <a:r>
              <a:rPr lang="ru-RU" dirty="0" smtClean="0"/>
              <a:t>50% </a:t>
            </a:r>
            <a:r>
              <a:rPr lang="ru-RU" dirty="0"/>
              <a:t>зерна кукурузы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не </a:t>
            </a:r>
            <a:r>
              <a:rPr lang="ru-RU" dirty="0"/>
              <a:t>более </a:t>
            </a:r>
            <a:r>
              <a:rPr lang="ru-RU" dirty="0" smtClean="0"/>
              <a:t>15% </a:t>
            </a:r>
            <a:r>
              <a:rPr lang="ru-RU" dirty="0"/>
              <a:t>пшеницы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10% </a:t>
            </a:r>
            <a:r>
              <a:rPr lang="ru-RU" dirty="0"/>
              <a:t>ячменя и овса без пленки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не </a:t>
            </a:r>
            <a:r>
              <a:rPr lang="ru-RU" dirty="0"/>
              <a:t>более </a:t>
            </a:r>
            <a:r>
              <a:rPr lang="ru-RU" dirty="0" smtClean="0"/>
              <a:t>14% </a:t>
            </a:r>
            <a:r>
              <a:rPr lang="ru-RU" dirty="0"/>
              <a:t>шрота соевого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12% </a:t>
            </a:r>
            <a:r>
              <a:rPr lang="ru-RU" dirty="0"/>
              <a:t>обрата сухого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минеральные </a:t>
            </a:r>
            <a:r>
              <a:rPr lang="ru-RU" dirty="0"/>
              <a:t>корма не включают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Кормление 6-8 </a:t>
            </a:r>
            <a:r>
              <a:rPr lang="ru-RU" dirty="0"/>
              <a:t>раз в сутки, после 5 дней – вволю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Желательно </a:t>
            </a:r>
            <a:r>
              <a:rPr lang="ru-RU" dirty="0"/>
              <a:t>введение овсяной крупы, содержит фактор предохраняющий секреторные клетки желез желудка от </a:t>
            </a:r>
            <a:r>
              <a:rPr lang="ru-RU" dirty="0" smtClean="0"/>
              <a:t>разрушения</a:t>
            </a:r>
            <a:endParaRPr lang="ru-RU" dirty="0"/>
          </a:p>
        </p:txBody>
      </p:sp>
      <p:pic>
        <p:nvPicPr>
          <p:cNvPr id="11266" name="Picture 2" descr="https://ua.all.biz/img/ua/catalog/2515450.jpe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9" r="1062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</a:t>
            </a:r>
            <a:r>
              <a:rPr lang="ru-RU" dirty="0" smtClean="0"/>
              <a:t>молодняка птицы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4582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В первые 4 дня </a:t>
            </a:r>
            <a:r>
              <a:rPr lang="ru-RU" dirty="0" smtClean="0"/>
              <a:t>жизни </a:t>
            </a:r>
            <a:r>
              <a:rPr lang="ru-RU" dirty="0"/>
              <a:t>– </a:t>
            </a:r>
            <a:r>
              <a:rPr lang="ru-RU" b="1" dirty="0" smtClean="0"/>
              <a:t>предстартовый</a:t>
            </a:r>
            <a:r>
              <a:rPr lang="ru-RU" dirty="0" smtClean="0"/>
              <a:t> </a:t>
            </a:r>
            <a:r>
              <a:rPr lang="ru-RU" dirty="0"/>
              <a:t>или нулевой </a:t>
            </a:r>
            <a:r>
              <a:rPr lang="ru-RU" dirty="0" smtClean="0"/>
              <a:t>рацион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/>
              <a:t>легкорастворимые и легкопереваримые питательные вещества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до 14 дня – </a:t>
            </a:r>
            <a:r>
              <a:rPr lang="ru-RU" b="1" dirty="0"/>
              <a:t>стартовый</a:t>
            </a:r>
            <a:endParaRPr lang="ru-RU" dirty="0" smtClean="0"/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обогащен биологически активными веществами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до 28 дней </a:t>
            </a:r>
            <a:r>
              <a:rPr lang="ru-RU" dirty="0"/>
              <a:t>–</a:t>
            </a:r>
            <a:r>
              <a:rPr lang="ru-RU" dirty="0" smtClean="0"/>
              <a:t> </a:t>
            </a:r>
            <a:r>
              <a:rPr lang="ru-RU" b="1" dirty="0" smtClean="0"/>
              <a:t>рост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после 29 </a:t>
            </a:r>
            <a:r>
              <a:rPr lang="ru-RU" dirty="0"/>
              <a:t>дней –</a:t>
            </a:r>
            <a:r>
              <a:rPr lang="ru-RU" dirty="0" smtClean="0"/>
              <a:t> </a:t>
            </a:r>
            <a:r>
              <a:rPr lang="ru-RU" b="1" dirty="0" smtClean="0"/>
              <a:t>финишный</a:t>
            </a:r>
            <a:endParaRPr lang="ru-RU" b="1" dirty="0"/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обеспечение </a:t>
            </a:r>
            <a:r>
              <a:rPr lang="ru-RU" dirty="0"/>
              <a:t>высокой энергии роста, исключение кормов придающих специфический вкус и </a:t>
            </a:r>
            <a:r>
              <a:rPr lang="ru-RU" dirty="0" smtClean="0"/>
              <a:t>запах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</a:t>
            </a:r>
            <a:r>
              <a:rPr lang="ru-RU" dirty="0" smtClean="0"/>
              <a:t>молодняка птицы</a:t>
            </a:r>
            <a:endParaRPr lang="ru-RU" dirty="0"/>
          </a:p>
        </p:txBody>
      </p:sp>
      <p:pic>
        <p:nvPicPr>
          <p:cNvPr id="12292" name="Picture 4" descr="https://forumfermer.ru/wp-content/uploads/8/7/c/87c6821a7538584d5215554010f05846.jpe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8" y="1619211"/>
            <a:ext cx="5040000" cy="357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811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4892512" y="1300900"/>
            <a:ext cx="6848646" cy="493021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b="1" dirty="0" smtClean="0"/>
              <a:t>2. Особенности пищеварения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dirty="0" smtClean="0"/>
              <a:t>Пищеварительный тракт:</a:t>
            </a:r>
            <a:endParaRPr lang="ru-RU" dirty="0"/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отсутствие </a:t>
            </a:r>
            <a:r>
              <a:rPr lang="ru-RU" dirty="0"/>
              <a:t>зубов 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наличие </a:t>
            </a:r>
            <a:r>
              <a:rPr lang="ru-RU" dirty="0"/>
              <a:t>зоба</a:t>
            </a:r>
            <a:r>
              <a:rPr lang="ru-RU" dirty="0" smtClean="0"/>
              <a:t>, железистого </a:t>
            </a:r>
            <a:r>
              <a:rPr lang="ru-RU" dirty="0"/>
              <a:t>и </a:t>
            </a:r>
            <a:r>
              <a:rPr lang="ru-RU" dirty="0" smtClean="0"/>
              <a:t>мышечного желудка </a:t>
            </a:r>
            <a:r>
              <a:rPr lang="ru-RU" dirty="0"/>
              <a:t>(перетирание </a:t>
            </a:r>
            <a:r>
              <a:rPr lang="ru-RU" dirty="0" smtClean="0"/>
              <a:t>корма - </a:t>
            </a:r>
            <a:r>
              <a:rPr lang="ru-RU" dirty="0"/>
              <a:t>роговая оболочка + </a:t>
            </a:r>
            <a:r>
              <a:rPr lang="ru-RU" dirty="0" smtClean="0"/>
              <a:t>гравий)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слабо </a:t>
            </a:r>
            <a:r>
              <a:rPr lang="ru-RU" dirty="0"/>
              <a:t>развиты слюнные железы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2 </a:t>
            </a:r>
            <a:r>
              <a:rPr lang="ru-RU" dirty="0"/>
              <a:t>слепых кишки в конце тонкого кишечника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слабокислая </a:t>
            </a:r>
            <a:r>
              <a:rPr lang="ru-RU" dirty="0"/>
              <a:t>среда в кишечнике (в отличие от </a:t>
            </a:r>
            <a:r>
              <a:rPr lang="ru-RU" dirty="0" smtClean="0"/>
              <a:t>млекопитающих</a:t>
            </a:r>
            <a:r>
              <a:rPr lang="ru-RU" dirty="0"/>
              <a:t>)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отсутствует </a:t>
            </a:r>
            <a:r>
              <a:rPr lang="ru-RU" dirty="0"/>
              <a:t>рефлекс </a:t>
            </a:r>
            <a:r>
              <a:rPr lang="ru-RU" dirty="0" err="1"/>
              <a:t>отрыгивания</a:t>
            </a:r>
            <a:r>
              <a:rPr lang="ru-RU" dirty="0"/>
              <a:t> пищи и корм из зоба никогда не попадает в ротовую полость (принудительный машинный откорм цыплят, гусей</a:t>
            </a:r>
            <a:r>
              <a:rPr lang="ru-RU" dirty="0" smtClean="0"/>
              <a:t>)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dirty="0" smtClean="0"/>
              <a:t>Выбор </a:t>
            </a:r>
            <a:r>
              <a:rPr lang="ru-RU" dirty="0"/>
              <a:t>корма: 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зрительный </a:t>
            </a:r>
            <a:r>
              <a:rPr lang="ru-RU" dirty="0"/>
              <a:t>аппарат 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чувство </a:t>
            </a:r>
            <a:r>
              <a:rPr lang="ru-RU" dirty="0"/>
              <a:t>вкуса</a:t>
            </a:r>
            <a:r>
              <a:rPr lang="ru-RU" dirty="0" smtClean="0"/>
              <a:t>: у </a:t>
            </a:r>
            <a:r>
              <a:rPr lang="ru-RU" dirty="0"/>
              <a:t>гусей, уток, кур </a:t>
            </a:r>
            <a:r>
              <a:rPr lang="ru-RU" dirty="0" smtClean="0"/>
              <a:t>хорошие, у </a:t>
            </a:r>
            <a:r>
              <a:rPr lang="ru-RU" dirty="0"/>
              <a:t>индеек –</a:t>
            </a:r>
            <a:r>
              <a:rPr lang="ru-RU" dirty="0" smtClean="0"/>
              <a:t> хуже</a:t>
            </a:r>
            <a:endParaRPr lang="ru-RU" dirty="0"/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dirty="0" smtClean="0"/>
              <a:t>Частота кормления, интенсивность секреции пищеварительных </a:t>
            </a:r>
            <a:r>
              <a:rPr lang="ru-RU" dirty="0"/>
              <a:t>соков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процесс </a:t>
            </a:r>
            <a:r>
              <a:rPr lang="ru-RU" dirty="0"/>
              <a:t>пищеварения у птиц протекает значительно быстрее, чем у других </a:t>
            </a:r>
            <a:r>
              <a:rPr lang="ru-RU" dirty="0" smtClean="0"/>
              <a:t>животных: </a:t>
            </a:r>
            <a:r>
              <a:rPr lang="ru-RU" dirty="0"/>
              <a:t>у молодняка – 4 ч, </a:t>
            </a:r>
            <a:r>
              <a:rPr lang="ru-RU" dirty="0" smtClean="0"/>
              <a:t>у взрослых </a:t>
            </a:r>
            <a:r>
              <a:rPr lang="ru-RU" dirty="0"/>
              <a:t>– </a:t>
            </a:r>
            <a:r>
              <a:rPr lang="ru-RU" dirty="0" smtClean="0"/>
              <a:t>6-8 </a:t>
            </a:r>
            <a:r>
              <a:rPr lang="ru-RU" dirty="0"/>
              <a:t>ч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Биологические особенности птицы</a:t>
            </a:r>
            <a:endParaRPr lang="ru-RU" dirty="0"/>
          </a:p>
        </p:txBody>
      </p:sp>
      <p:pic>
        <p:nvPicPr>
          <p:cNvPr id="25602" name="Picture 2" descr="https://russkie-perepela.ru/wp-content/uploads/6/1/a/61a1ceed5c4d33442a7f696c4d0c92c8.jpe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r="5190"/>
          <a:stretch>
            <a:fillRect/>
          </a:stretch>
        </p:blipFill>
        <p:spPr bwMode="auto">
          <a:xfrm flipH="1">
            <a:off x="767591" y="2781300"/>
            <a:ext cx="3646417" cy="374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1" y="1360681"/>
            <a:ext cx="4510098" cy="158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8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</a:t>
            </a:r>
            <a:r>
              <a:rPr lang="ru-RU" dirty="0" smtClean="0"/>
              <a:t>молодняка птицы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5158" y="1168924"/>
            <a:ext cx="11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Полнорационные комбикорма для </a:t>
            </a:r>
            <a:r>
              <a:rPr lang="ru-RU" b="1" dirty="0"/>
              <a:t>б</a:t>
            </a:r>
            <a:r>
              <a:rPr lang="ru-RU" b="1" dirty="0" smtClean="0"/>
              <a:t>ройлеров</a:t>
            </a:r>
            <a:endParaRPr lang="ru-RU" b="1" dirty="0"/>
          </a:p>
        </p:txBody>
      </p:sp>
      <p:graphicFrame>
        <p:nvGraphicFramePr>
          <p:cNvPr id="7" name="Group 416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283633797"/>
              </p:ext>
            </p:extLst>
          </p:nvPr>
        </p:nvGraphicFramePr>
        <p:xfrm>
          <a:off x="365158" y="1680343"/>
          <a:ext cx="11375999" cy="4503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44726"/>
                <a:gridCol w="1211783"/>
                <a:gridCol w="1211781"/>
                <a:gridCol w="3264436"/>
                <a:gridCol w="1024219"/>
                <a:gridCol w="1119054"/>
              </a:tblGrid>
              <a:tr h="26492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Ингредиенты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Возраст в днях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Ингредиенты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Возраст в днях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49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1-30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31-70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1-30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31-70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649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№ 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№ 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№ 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№ 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649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Кукуруза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Мясокостная мука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/>
                        <a:t>–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649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Пшеница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/>
                        <a:t>–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Травяная мука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649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Ячмень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Ракушка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/>
                        <a:t>–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0,75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649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Шрот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подсолнечниковый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Мел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/>
                        <a:t>–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649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Дрожжи гидролизные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Соль поваренная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649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Рыбная мука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Жир технический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/>
                        <a:t>–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649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Сухой обрат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/>
                        <a:t>–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64920">
                <a:tc gridSpan="6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100 г комбикорма содержится: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49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Обменной энергии, Ккал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211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Кальция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0,94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649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Сырого протеина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21,6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18,6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Фосфора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0,80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0,74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649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ЭПО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Натрия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0,50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0,40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649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Сырого жира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Лизина, мг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991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962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649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Сырой клетчатки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Метионина+цистина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мг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649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Триптофана, мг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88882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В первые 2 </a:t>
            </a:r>
            <a:r>
              <a:rPr lang="ru-RU" dirty="0" smtClean="0"/>
              <a:t>месяца выращивания </a:t>
            </a:r>
            <a:r>
              <a:rPr lang="ru-RU" dirty="0"/>
              <a:t>ремонтного молодняка клетчатки в комбикорме не более </a:t>
            </a:r>
            <a:r>
              <a:rPr lang="ru-RU" dirty="0" smtClean="0"/>
              <a:t>3,5%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Возраст 120 </a:t>
            </a:r>
            <a:r>
              <a:rPr lang="ru-RU" dirty="0" smtClean="0"/>
              <a:t>дней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ru-RU" dirty="0" smtClean="0"/>
              <a:t>курочкам </a:t>
            </a:r>
            <a:r>
              <a:rPr lang="ru-RU" dirty="0"/>
              <a:t>скармливают комбикорм, содержащий протеина до </a:t>
            </a:r>
            <a:r>
              <a:rPr lang="ru-RU" dirty="0" smtClean="0"/>
              <a:t>14%,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ru-RU" dirty="0" smtClean="0"/>
              <a:t>увеличивают </a:t>
            </a:r>
            <a:r>
              <a:rPr lang="ru-RU" dirty="0"/>
              <a:t>уровень клетчатки до </a:t>
            </a:r>
            <a:r>
              <a:rPr lang="ru-RU" dirty="0" smtClean="0"/>
              <a:t>10-12% для задержки яйцекладки</a:t>
            </a:r>
            <a:endParaRPr lang="ru-RU" dirty="0"/>
          </a:p>
        </p:txBody>
      </p:sp>
      <p:pic>
        <p:nvPicPr>
          <p:cNvPr id="13314" name="Picture 2" descr="https://neoforce.ru/userfls/editor/large/225_876654_1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1" r="2755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Кормление ремонтного молодняка кур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2187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158" y="1168924"/>
            <a:ext cx="11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Полнорационные комбикорма для ремонтного молодняка кур</a:t>
            </a:r>
            <a:endParaRPr lang="ru-RU" b="1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Кормление ремонтного молодняка кур</a:t>
            </a:r>
            <a:endParaRPr lang="ru-RU" dirty="0"/>
          </a:p>
        </p:txBody>
      </p:sp>
      <p:graphicFrame>
        <p:nvGraphicFramePr>
          <p:cNvPr id="7" name="Group 173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947234316"/>
              </p:ext>
            </p:extLst>
          </p:nvPr>
        </p:nvGraphicFramePr>
        <p:xfrm>
          <a:off x="365158" y="1619246"/>
          <a:ext cx="10569936" cy="48127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5462"/>
                <a:gridCol w="1603619"/>
                <a:gridCol w="1603618"/>
                <a:gridCol w="1603619"/>
                <a:gridCol w="1603618"/>
              </a:tblGrid>
              <a:tr h="19389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Ингредиенты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Содержание, 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№ 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№ 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№ 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№ 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0849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Кукуруза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1938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Пшеница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43,6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39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0849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Ячмень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0849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Просо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0849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Отруби пшеничные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0849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Шрот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подсолнечниковый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13,5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0849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Дрожжи гидролизные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0849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Рыбная мука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0849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Мясокостная мука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0849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Обрат сухой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0849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Травяная мука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0849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Мел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0849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Костная мука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0849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Соль поваренная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3400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Кормление индюшат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7400041" y="2092751"/>
            <a:ext cx="4341117" cy="3842980"/>
          </a:xfrm>
        </p:spPr>
        <p:txBody>
          <a:bodyPr>
            <a:normAutofit/>
          </a:bodyPr>
          <a:lstStyle/>
          <a:p>
            <a:r>
              <a:rPr lang="ru-RU" sz="2000" dirty="0"/>
              <a:t>В первые 30 </a:t>
            </a:r>
            <a:r>
              <a:rPr lang="ru-RU" sz="2000" dirty="0" smtClean="0"/>
              <a:t>дней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28% </a:t>
            </a:r>
            <a:r>
              <a:rPr lang="ru-RU" sz="2000" dirty="0"/>
              <a:t>протеина в комбикорме или </a:t>
            </a:r>
            <a:r>
              <a:rPr lang="ru-RU" sz="2000" dirty="0" smtClean="0"/>
              <a:t>смеси,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err="1" smtClean="0"/>
              <a:t>энерго</a:t>
            </a:r>
            <a:r>
              <a:rPr lang="ru-RU" sz="2000" dirty="0" smtClean="0"/>
              <a:t>-протеиновое </a:t>
            </a:r>
            <a:r>
              <a:rPr lang="ru-RU" sz="2000" dirty="0"/>
              <a:t>отношение </a:t>
            </a:r>
            <a:r>
              <a:rPr lang="ru-RU" sz="2000" dirty="0" smtClean="0"/>
              <a:t>узкое,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положительно </a:t>
            </a:r>
            <a:r>
              <a:rPr lang="ru-RU" sz="2000" dirty="0"/>
              <a:t>реагируют на включение </a:t>
            </a:r>
            <a:r>
              <a:rPr lang="ru-RU" sz="2000" dirty="0" smtClean="0"/>
              <a:t>недостающих синтетических аминокислот.</a:t>
            </a:r>
            <a:endParaRPr lang="ru-RU" sz="2000" dirty="0"/>
          </a:p>
        </p:txBody>
      </p:sp>
      <p:graphicFrame>
        <p:nvGraphicFramePr>
          <p:cNvPr id="5" name="Group 115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4148670016"/>
              </p:ext>
            </p:extLst>
          </p:nvPr>
        </p:nvGraphicFramePr>
        <p:xfrm>
          <a:off x="365158" y="2036190"/>
          <a:ext cx="6535263" cy="389954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4247073"/>
                <a:gridCol w="1144095"/>
                <a:gridCol w="1144095"/>
              </a:tblGrid>
              <a:tr h="94242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Рацион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При</a:t>
                      </a:r>
                      <a:r>
                        <a:rPr kumimoji="0" lang="ru-RU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росты</a:t>
                      </a: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з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 6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недель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90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599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Основной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20%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протеина</a:t>
                      </a: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671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100,0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599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То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же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при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добавке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метионина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и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лизина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807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120,2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599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Основной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28%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протеина</a:t>
                      </a: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764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113,8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599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То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же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при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добавке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метионина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812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122,5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5158" y="1272619"/>
            <a:ext cx="6506982" cy="669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Влияние добавок метионина и лизина на приросты живой массы индюшат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581009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Кормление индюшат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5158" y="1168924"/>
            <a:ext cx="11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Полнорационные комбикорма для индюшат</a:t>
            </a:r>
            <a:endParaRPr lang="ru-RU" b="1" dirty="0"/>
          </a:p>
        </p:txBody>
      </p:sp>
      <p:graphicFrame>
        <p:nvGraphicFramePr>
          <p:cNvPr id="7" name="Group 804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606269353"/>
              </p:ext>
            </p:extLst>
          </p:nvPr>
        </p:nvGraphicFramePr>
        <p:xfrm>
          <a:off x="365159" y="1538253"/>
          <a:ext cx="10126873" cy="4881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49689"/>
                <a:gridCol w="1544296"/>
                <a:gridCol w="1544296"/>
                <a:gridCol w="1544296"/>
                <a:gridCol w="1544296"/>
              </a:tblGrid>
              <a:tr h="24407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Ингредиенты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Возраст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дн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61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121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44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Кукуруза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26,3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44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Пшеница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44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Ячмень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52,4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44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Просо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44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Овес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44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Горох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44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Отруби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пшеничные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44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Жмых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подсолнечниковой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44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Дрожжи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гидролизные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13,5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10,6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44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Рыбная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мука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44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Мясокостная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мука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10,5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44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Сухой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обрат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44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Люцерновая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мука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44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Костная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мука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0,9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44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Обесфторенный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фосфат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44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Мел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44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Соль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поваренная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0,8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  <a:tr h="244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Жир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технический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0" marT="0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07120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Пониженное содержание протеина в комбикорме ведет к снижению энергии роста, понижению оплаты корма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Суточная </a:t>
            </a:r>
            <a:r>
              <a:rPr lang="ru-RU" sz="2000" dirty="0"/>
              <a:t>потребность в комбикорме: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1-60 </a:t>
            </a:r>
            <a:r>
              <a:rPr lang="ru-RU" sz="1800" dirty="0"/>
              <a:t>дней –</a:t>
            </a:r>
            <a:r>
              <a:rPr lang="ru-RU" sz="1800" dirty="0" smtClean="0"/>
              <a:t> 10-125 </a:t>
            </a:r>
            <a:r>
              <a:rPr lang="ru-RU" sz="1800" dirty="0"/>
              <a:t>г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61-120 </a:t>
            </a:r>
            <a:r>
              <a:rPr lang="ru-RU" sz="1800" dirty="0"/>
              <a:t>дней –</a:t>
            </a:r>
            <a:r>
              <a:rPr lang="ru-RU" sz="1800" dirty="0" smtClean="0"/>
              <a:t> 150-270 </a:t>
            </a:r>
            <a:r>
              <a:rPr lang="ru-RU" sz="1800" dirty="0"/>
              <a:t>г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1-2 </a:t>
            </a:r>
            <a:r>
              <a:rPr lang="ru-RU" sz="2000" dirty="0"/>
              <a:t>раза в день </a:t>
            </a:r>
            <a:r>
              <a:rPr lang="ru-RU" sz="2000" dirty="0" smtClean="0"/>
              <a:t>желательно давать </a:t>
            </a:r>
            <a:r>
              <a:rPr lang="ru-RU" sz="2000" dirty="0"/>
              <a:t>мелкорубленую </a:t>
            </a:r>
            <a:r>
              <a:rPr lang="ru-RU" sz="2000" dirty="0" smtClean="0"/>
              <a:t>зелень.</a:t>
            </a:r>
            <a:endParaRPr lang="ru-RU" sz="2000" dirty="0"/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Кормление индюшат</a:t>
            </a:r>
            <a:endParaRPr lang="ru-RU" dirty="0"/>
          </a:p>
        </p:txBody>
      </p:sp>
      <p:pic>
        <p:nvPicPr>
          <p:cNvPr id="15362" name="Picture 2" descr="http://cache3.youla.io/files/images/orig/5e/d1/5ed1044818892945b8382f24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1" r="1756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2212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Кормление утят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С 1 дня жизни полнорационные </a:t>
            </a:r>
            <a:r>
              <a:rPr lang="ru-RU" sz="2000" dirty="0" smtClean="0"/>
              <a:t>комбикорма, лучше гранулированные, вволю: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1-20 дней </a:t>
            </a:r>
            <a:r>
              <a:rPr lang="ru-RU" sz="1800" dirty="0"/>
              <a:t>–</a:t>
            </a:r>
            <a:r>
              <a:rPr lang="ru-RU" sz="1800" dirty="0" smtClean="0"/>
              <a:t> 2-4 </a:t>
            </a:r>
            <a:r>
              <a:rPr lang="ru-RU" sz="1800" dirty="0"/>
              <a:t>мм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21-56 </a:t>
            </a:r>
            <a:r>
              <a:rPr lang="ru-RU" sz="1800" dirty="0"/>
              <a:t>дней –</a:t>
            </a:r>
            <a:r>
              <a:rPr lang="ru-RU" sz="1800" dirty="0" smtClean="0"/>
              <a:t> 5-8 </a:t>
            </a:r>
            <a:r>
              <a:rPr lang="ru-RU" sz="1800" dirty="0"/>
              <a:t>мм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Использование зелени до </a:t>
            </a:r>
            <a:r>
              <a:rPr lang="ru-RU" sz="2000" dirty="0" smtClean="0"/>
              <a:t>20% от </a:t>
            </a:r>
            <a:r>
              <a:rPr lang="ru-RU" sz="2000" dirty="0"/>
              <a:t>общей питательности </a:t>
            </a:r>
          </a:p>
        </p:txBody>
      </p:sp>
      <p:pic>
        <p:nvPicPr>
          <p:cNvPr id="19458" name="Picture 2" descr="https://91.img.avito.st/1280x960/8484327791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8" r="1565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1968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158" y="1168924"/>
            <a:ext cx="11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Полнорационные комбикорма для утят</a:t>
            </a:r>
            <a:endParaRPr lang="ru-RU" b="1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Кормление утят</a:t>
            </a:r>
            <a:endParaRPr lang="ru-RU" dirty="0"/>
          </a:p>
        </p:txBody>
      </p:sp>
      <p:graphicFrame>
        <p:nvGraphicFramePr>
          <p:cNvPr id="7" name="Group 260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023971144"/>
              </p:ext>
            </p:extLst>
          </p:nvPr>
        </p:nvGraphicFramePr>
        <p:xfrm>
          <a:off x="365158" y="1623097"/>
          <a:ext cx="10437960" cy="4876800"/>
        </p:xfrm>
        <a:graphic>
          <a:graphicData uri="http://schemas.openxmlformats.org/drawingml/2006/table">
            <a:tbl>
              <a:tblPr/>
              <a:tblGrid>
                <a:gridCol w="3192163"/>
                <a:gridCol w="1123060"/>
                <a:gridCol w="1119125"/>
                <a:gridCol w="3021049"/>
                <a:gridCol w="948011"/>
                <a:gridCol w="1034552"/>
              </a:tblGrid>
              <a:tr h="29606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Ингридиенты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Возраст в днях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Ингридиенты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Возраст в днях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0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1-30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31-60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1-30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31-70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60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№ 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№ 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№ 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№ 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606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Кукуруза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16,3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40,8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Рыбная мука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8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606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Пшеница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Мясокостная мука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606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Ячмень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45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Травяная мука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606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Просо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Ракушка, мел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1,5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1,9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606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Шрот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подсолнечниковый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Соль поваренная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606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Дрожжи гидролизные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6068">
                <a:tc gridSpan="6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В 100г комбикорма содержится: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06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Обменной энергии, ккал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274,2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297,3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Кальция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1,4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1,5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606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Сырого протеина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18,38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16,9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Фосфора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606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Эпо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148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176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Натрия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606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Сырого жира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3,3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3,5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Лизина, мг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953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830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606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Сырой клетчатки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5,0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3,4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Метионина+цистина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, мг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649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555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606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Триптофана, мг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222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183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79572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ru-RU" sz="2000" b="1" dirty="0"/>
              <a:t>Ремонтные </a:t>
            </a:r>
            <a:r>
              <a:rPr lang="ru-RU" sz="2000" b="1" dirty="0" smtClean="0"/>
              <a:t>утята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до </a:t>
            </a:r>
            <a:r>
              <a:rPr lang="ru-RU" sz="2000" dirty="0"/>
              <a:t>50 дней кормятся как и </a:t>
            </a:r>
            <a:r>
              <a:rPr lang="ru-RU" sz="2000" dirty="0" smtClean="0"/>
              <a:t>мясные,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затем </a:t>
            </a:r>
            <a:r>
              <a:rPr lang="ru-RU" sz="2000" dirty="0"/>
              <a:t>уменьшают уровень протеина до </a:t>
            </a:r>
            <a:r>
              <a:rPr lang="ru-RU" sz="2000" dirty="0" smtClean="0"/>
              <a:t>15%,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уменьшают </a:t>
            </a:r>
            <a:r>
              <a:rPr lang="ru-RU" sz="2000" dirty="0"/>
              <a:t>энергетическую питательность за счет использования зеленых кормов (трава и травяная мука)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Суточная </a:t>
            </a:r>
            <a:r>
              <a:rPr lang="ru-RU" sz="2000" dirty="0"/>
              <a:t>потребность </a:t>
            </a:r>
            <a:r>
              <a:rPr lang="ru-RU" sz="2000" dirty="0" smtClean="0"/>
              <a:t>в комбикорме</a:t>
            </a:r>
            <a:r>
              <a:rPr lang="ru-RU" sz="2000" dirty="0"/>
              <a:t>: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1-30 </a:t>
            </a:r>
            <a:r>
              <a:rPr lang="ru-RU" sz="1800" dirty="0"/>
              <a:t>дней </a:t>
            </a:r>
            <a:r>
              <a:rPr lang="ru-RU" sz="1800" dirty="0" smtClean="0"/>
              <a:t>– 40-185 </a:t>
            </a:r>
            <a:r>
              <a:rPr lang="ru-RU" sz="1800" dirty="0"/>
              <a:t>г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31-155 </a:t>
            </a:r>
            <a:r>
              <a:rPr lang="ru-RU" sz="1800" dirty="0"/>
              <a:t>дней </a:t>
            </a:r>
            <a:r>
              <a:rPr lang="ru-RU" sz="1800" dirty="0" smtClean="0"/>
              <a:t>– 200-230 г</a:t>
            </a:r>
            <a:endParaRPr lang="ru-RU" sz="1800" dirty="0"/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Кормление ремонтных утят</a:t>
            </a:r>
            <a:endParaRPr lang="ru-RU" dirty="0"/>
          </a:p>
        </p:txBody>
      </p:sp>
      <p:pic>
        <p:nvPicPr>
          <p:cNvPr id="20482" name="Picture 2" descr="https://xn--80ajgpcpbhkds4a4g.xn--p1ai/wp-content/uploads/2016/03/25454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6" r="1589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677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Кормление гусят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5834346" y="1619210"/>
            <a:ext cx="5906811" cy="4904138"/>
          </a:xfrm>
          <a:noFill/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b="1" dirty="0" smtClean="0"/>
              <a:t>Мясные гусята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до 70 дней – полнорационный комбикорм вволю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комбинированное кормление: 10-20% комбикорма заменяют измельченной зеленью 2-5 мм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b="1" dirty="0" smtClean="0"/>
              <a:t>Ремонтные гусята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до </a:t>
            </a:r>
            <a:r>
              <a:rPr lang="ru-RU" dirty="0"/>
              <a:t>20 дней, как и мясные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21-70 </a:t>
            </a:r>
            <a:r>
              <a:rPr lang="ru-RU" dirty="0"/>
              <a:t>дней – </a:t>
            </a:r>
            <a:r>
              <a:rPr lang="ru-RU" dirty="0" smtClean="0"/>
              <a:t>50% комбикорма, 50% </a:t>
            </a:r>
            <a:r>
              <a:rPr lang="ru-RU" dirty="0"/>
              <a:t>зерна </a:t>
            </a:r>
            <a:endParaRPr lang="ru-RU" dirty="0" smtClean="0"/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от 71 дня до </a:t>
            </a:r>
            <a:r>
              <a:rPr lang="ru-RU" dirty="0"/>
              <a:t>перевода во взрослое стадо – </a:t>
            </a:r>
            <a:r>
              <a:rPr lang="ru-RU" dirty="0" smtClean="0"/>
              <a:t>20% комбикорма, 80% </a:t>
            </a:r>
            <a:r>
              <a:rPr lang="ru-RU" dirty="0"/>
              <a:t>зерна 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после 3-х </a:t>
            </a:r>
            <a:r>
              <a:rPr lang="ru-RU" dirty="0"/>
              <a:t>месяцев –</a:t>
            </a:r>
            <a:r>
              <a:rPr lang="ru-RU" dirty="0" smtClean="0"/>
              <a:t> </a:t>
            </a:r>
            <a:r>
              <a:rPr lang="ru-RU" dirty="0"/>
              <a:t>до </a:t>
            </a:r>
            <a:r>
              <a:rPr lang="ru-RU" dirty="0" smtClean="0"/>
              <a:t>80% </a:t>
            </a:r>
            <a:r>
              <a:rPr lang="ru-RU" dirty="0"/>
              <a:t>зерна можно </a:t>
            </a:r>
            <a:r>
              <a:rPr lang="ru-RU" dirty="0" smtClean="0"/>
              <a:t>заменить травой или </a:t>
            </a:r>
            <a:r>
              <a:rPr lang="ru-RU" dirty="0"/>
              <a:t>травяной мукой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суточная потребность </a:t>
            </a:r>
            <a:r>
              <a:rPr lang="ru-RU" dirty="0"/>
              <a:t>в комбикорме: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1-30 </a:t>
            </a:r>
            <a:r>
              <a:rPr lang="ru-RU" dirty="0"/>
              <a:t>дней –</a:t>
            </a:r>
            <a:r>
              <a:rPr lang="ru-RU" dirty="0" smtClean="0"/>
              <a:t> 35-220 </a:t>
            </a:r>
            <a:r>
              <a:rPr lang="ru-RU" dirty="0"/>
              <a:t>г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31-70 </a:t>
            </a:r>
            <a:r>
              <a:rPr lang="ru-RU" dirty="0"/>
              <a:t>дней –</a:t>
            </a:r>
            <a:r>
              <a:rPr lang="ru-RU" dirty="0" smtClean="0"/>
              <a:t> 220-320 </a:t>
            </a:r>
            <a:r>
              <a:rPr lang="ru-RU" dirty="0"/>
              <a:t>г 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70 </a:t>
            </a:r>
            <a:r>
              <a:rPr lang="ru-RU" dirty="0"/>
              <a:t>и более дней –</a:t>
            </a:r>
            <a:r>
              <a:rPr lang="ru-RU" dirty="0" smtClean="0"/>
              <a:t> 280 г.</a:t>
            </a:r>
            <a:endParaRPr lang="ru-RU" dirty="0"/>
          </a:p>
        </p:txBody>
      </p:sp>
      <p:pic>
        <p:nvPicPr>
          <p:cNvPr id="22530" name="Picture 2" descr="https://image.winudf.com/v2/image1/Y29tLmFwcDNkd2FsbHBhcGVyaGQuZ29vc2V3YWxscGFwZXJfc2NyZWVuXzFfMTU2NzAxMjY1N18wMzc/screen-1.jpg?fakeurl=1&amp;type=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9" r="1752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228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365158" y="1619211"/>
            <a:ext cx="11376000" cy="431652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b="1" dirty="0"/>
              <a:t>3. </a:t>
            </a:r>
            <a:r>
              <a:rPr lang="ru-RU" b="1" dirty="0" smtClean="0"/>
              <a:t>Низкое использование клетчатки.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Коэффициент </a:t>
            </a:r>
            <a:r>
              <a:rPr lang="ru-RU" dirty="0"/>
              <a:t>переваримости – 0-25</a:t>
            </a:r>
            <a:r>
              <a:rPr lang="ru-RU" dirty="0" smtClean="0"/>
              <a:t>%. </a:t>
            </a:r>
            <a:endParaRPr lang="ru-RU" dirty="0"/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Содержание клетчатки не должно </a:t>
            </a:r>
            <a:r>
              <a:rPr lang="ru-RU" dirty="0" smtClean="0"/>
              <a:t>превышать:</a:t>
            </a:r>
            <a:endParaRPr lang="ru-RU" dirty="0"/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в </a:t>
            </a:r>
            <a:r>
              <a:rPr lang="ru-RU" dirty="0"/>
              <a:t>рационах кур – </a:t>
            </a:r>
            <a:r>
              <a:rPr lang="ru-RU" dirty="0" smtClean="0"/>
              <a:t>4-6%,</a:t>
            </a:r>
            <a:endParaRPr lang="ru-RU" dirty="0"/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индеек </a:t>
            </a:r>
            <a:r>
              <a:rPr lang="ru-RU" dirty="0"/>
              <a:t>и гусей – </a:t>
            </a:r>
            <a:r>
              <a:rPr lang="ru-RU" dirty="0" smtClean="0"/>
              <a:t>6-10%.</a:t>
            </a:r>
            <a:endParaRPr lang="ru-RU" dirty="0"/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b="1" dirty="0" smtClean="0"/>
              <a:t>4</a:t>
            </a:r>
            <a:r>
              <a:rPr lang="ru-RU" b="1" dirty="0"/>
              <a:t>. </a:t>
            </a:r>
            <a:r>
              <a:rPr lang="ru-RU" b="1" dirty="0" smtClean="0"/>
              <a:t>Развитие зародыша </a:t>
            </a:r>
            <a:r>
              <a:rPr lang="ru-RU" b="1" dirty="0"/>
              <a:t>вне тела матери</a:t>
            </a:r>
            <a:r>
              <a:rPr lang="ru-RU" dirty="0"/>
              <a:t> </a:t>
            </a:r>
            <a:endParaRPr lang="ru-RU" dirty="0" smtClean="0"/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Возможность промышленного </a:t>
            </a:r>
            <a:r>
              <a:rPr lang="ru-RU" dirty="0"/>
              <a:t>получения приплода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b="1" dirty="0"/>
              <a:t>5. </a:t>
            </a:r>
            <a:r>
              <a:rPr lang="ru-RU" b="1" dirty="0" smtClean="0"/>
              <a:t>Скороспелость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Яйцо – 58 </a:t>
            </a:r>
            <a:r>
              <a:rPr lang="ru-RU" dirty="0" smtClean="0"/>
              <a:t>г </a:t>
            </a:r>
            <a:r>
              <a:rPr lang="ru-RU" dirty="0"/>
              <a:t>→ </a:t>
            </a:r>
            <a:r>
              <a:rPr lang="ru-RU" dirty="0" smtClean="0"/>
              <a:t>суточный </a:t>
            </a:r>
            <a:r>
              <a:rPr lang="ru-RU" dirty="0"/>
              <a:t>цыпленок – 37 </a:t>
            </a:r>
            <a:r>
              <a:rPr lang="ru-RU" dirty="0" smtClean="0"/>
              <a:t>г → бройлер в </a:t>
            </a:r>
            <a:r>
              <a:rPr lang="ru-RU" dirty="0"/>
              <a:t>возрасте </a:t>
            </a:r>
            <a:r>
              <a:rPr lang="ru-RU" dirty="0" smtClean="0"/>
              <a:t>36 </a:t>
            </a:r>
            <a:r>
              <a:rPr lang="ru-RU" dirty="0"/>
              <a:t>суток – </a:t>
            </a:r>
            <a:r>
              <a:rPr lang="ru-RU" dirty="0" smtClean="0"/>
              <a:t>1,5-2,8 кг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b="1" dirty="0" smtClean="0"/>
              <a:t>6</a:t>
            </a:r>
            <a:r>
              <a:rPr lang="ru-RU" b="1" dirty="0"/>
              <a:t>. Высокая оплата </a:t>
            </a:r>
            <a:r>
              <a:rPr lang="ru-RU" b="1" dirty="0" smtClean="0"/>
              <a:t>корма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Затраты </a:t>
            </a:r>
            <a:r>
              <a:rPr lang="ru-RU" dirty="0"/>
              <a:t>корма: 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на </a:t>
            </a:r>
            <a:r>
              <a:rPr lang="ru-RU" dirty="0"/>
              <a:t>1 кг прироста – до 2,0 ЭКЕ, </a:t>
            </a:r>
          </a:p>
          <a:p>
            <a:pPr marL="1028700" lvl="1" indent="-34290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на 1 </a:t>
            </a:r>
            <a:r>
              <a:rPr lang="ru-RU" dirty="0"/>
              <a:t>кг </a:t>
            </a:r>
            <a:r>
              <a:rPr lang="ru-RU" dirty="0" err="1"/>
              <a:t>яйцемассы</a:t>
            </a:r>
            <a:r>
              <a:rPr lang="ru-RU" dirty="0"/>
              <a:t> – </a:t>
            </a:r>
            <a:r>
              <a:rPr lang="ru-RU" dirty="0" smtClean="0"/>
              <a:t>2,4-2,6 </a:t>
            </a:r>
            <a:r>
              <a:rPr lang="ru-RU" dirty="0"/>
              <a:t>ЭКЕ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Биологические особенности птицы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398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Кормление гусят</a:t>
            </a:r>
            <a:endParaRPr lang="ru-RU" dirty="0"/>
          </a:p>
        </p:txBody>
      </p:sp>
      <p:graphicFrame>
        <p:nvGraphicFramePr>
          <p:cNvPr id="6" name="Group 500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211142009"/>
              </p:ext>
            </p:extLst>
          </p:nvPr>
        </p:nvGraphicFramePr>
        <p:xfrm>
          <a:off x="451766" y="1697857"/>
          <a:ext cx="5637948" cy="3967648"/>
        </p:xfrm>
        <a:graphic>
          <a:graphicData uri="http://schemas.openxmlformats.org/drawingml/2006/table">
            <a:tbl>
              <a:tblPr/>
              <a:tblGrid>
                <a:gridCol w="3124404"/>
                <a:gridCol w="1256772"/>
                <a:gridCol w="1256772"/>
              </a:tblGrid>
              <a:tr h="30692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Ингредиенты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Возраст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в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днях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56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21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</a:tr>
              <a:tr h="306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Кукуруза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</a:tr>
              <a:tr h="289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Пшеница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46,8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</a:tr>
              <a:tr h="305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Ячмень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</a:tr>
              <a:tr h="306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Шрот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подсолнечниковый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</a:tr>
              <a:tr h="306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Дрожжи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гидролизные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</a:tr>
              <a:tr h="306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Рыбная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мука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</a:tr>
              <a:tr h="305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Мясокостная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мука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</a:tr>
              <a:tr h="306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Травяная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мука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</a:tr>
              <a:tr h="306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Костная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мука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0,6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</a:tr>
              <a:tr h="305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Ракушка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мел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</a:tr>
              <a:tr h="306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Соль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поваренная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49" marR="0" marT="0" marB="0" anchor="ctr" horzOverflow="overflow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5158" y="1168924"/>
            <a:ext cx="11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Полнорационные комбикорма для </a:t>
            </a:r>
            <a:r>
              <a:rPr lang="ru-RU" b="1" dirty="0" smtClean="0"/>
              <a:t>гусят</a:t>
            </a:r>
            <a:endParaRPr lang="ru-RU" b="1" dirty="0"/>
          </a:p>
        </p:txBody>
      </p:sp>
      <p:pic>
        <p:nvPicPr>
          <p:cNvPr id="23554" name="Picture 2" descr="https://img.razrisyika.ru/kart/65/257317-gusenok-36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r="5937"/>
          <a:stretch>
            <a:fillRect/>
          </a:stretch>
        </p:blipFill>
        <p:spPr bwMode="auto">
          <a:xfrm>
            <a:off x="6594090" y="1538256"/>
            <a:ext cx="5151725" cy="412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525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Кормление гусят</a:t>
            </a:r>
            <a:endParaRPr lang="ru-RU" dirty="0"/>
          </a:p>
        </p:txBody>
      </p:sp>
      <p:pic>
        <p:nvPicPr>
          <p:cNvPr id="24582" name="Picture 6" descr="https://www.bbaum.ru/img/catalog/more/m1200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" r="129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Выращивание гусят с целью получения жирной печени: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до 70 дней кормят так же как и мясных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с 20 дней </a:t>
            </a:r>
            <a:r>
              <a:rPr lang="ru-RU" sz="2000" dirty="0"/>
              <a:t>– </a:t>
            </a:r>
            <a:r>
              <a:rPr lang="ru-RU" sz="2000" dirty="0" smtClean="0"/>
              <a:t>зелень вволю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70 дней </a:t>
            </a:r>
            <a:r>
              <a:rPr lang="ru-RU" sz="2000" dirty="0"/>
              <a:t>– </a:t>
            </a:r>
            <a:r>
              <a:rPr lang="ru-RU" sz="2000" dirty="0" smtClean="0"/>
              <a:t>ощипывают пух, в течение первой недели </a:t>
            </a:r>
            <a:r>
              <a:rPr lang="ru-RU" sz="2000" dirty="0"/>
              <a:t>– </a:t>
            </a:r>
            <a:r>
              <a:rPr lang="ru-RU" sz="2000" dirty="0" smtClean="0"/>
              <a:t>полнорационный комбикорм вволю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заключительные 5-6 недель </a:t>
            </a:r>
            <a:r>
              <a:rPr lang="ru-RU" sz="2000" dirty="0"/>
              <a:t>–</a:t>
            </a:r>
            <a:r>
              <a:rPr lang="ru-RU" sz="2000" dirty="0" smtClean="0"/>
              <a:t> принудительное кормление.</a:t>
            </a:r>
          </a:p>
          <a:p>
            <a:r>
              <a:rPr lang="ru-RU" sz="2000" dirty="0" smtClean="0"/>
              <a:t>За 5-6 недель живая масса растет на 80%, достигая 8-9 кг; печень весит 0,5 кг.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998413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099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Факторы полноценного питания: </a:t>
            </a:r>
            <a:r>
              <a:rPr lang="ru-RU" b="1" dirty="0"/>
              <a:t>Энергетическое питание</a:t>
            </a:r>
          </a:p>
        </p:txBody>
      </p:sp>
      <p:sp>
        <p:nvSpPr>
          <p:cNvPr id="8" name="Text Box 3"/>
          <p:cNvSpPr txBox="1">
            <a:spLocks noGrp="1" noChangeArrowheads="1"/>
          </p:cNvSpPr>
          <p:nvPr>
            <p:ph type="body" sz="quarter" idx="15"/>
          </p:nvPr>
        </p:nvSpPr>
        <p:spPr>
          <a:xfrm>
            <a:off x="398206" y="1619211"/>
            <a:ext cx="11282517" cy="4316520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noProof="0" dirty="0" smtClean="0"/>
              <a:t>Продуктивность определяет:</a:t>
            </a:r>
          </a:p>
          <a:p>
            <a:pPr marL="1028700" lvl="1" indent="-34290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noProof="0" dirty="0" smtClean="0"/>
              <a:t>обменная энергия – 40-50%</a:t>
            </a:r>
          </a:p>
          <a:p>
            <a:pPr marL="1028700" lvl="1" indent="-34290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noProof="0" dirty="0" smtClean="0"/>
              <a:t>протеин – 20-30%</a:t>
            </a:r>
          </a:p>
          <a:p>
            <a:pPr marL="1028700" lvl="1" indent="-342900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noProof="0" dirty="0" smtClean="0"/>
              <a:t>остальные – 20%</a:t>
            </a:r>
          </a:p>
          <a:p>
            <a:pPr marL="342900" lvl="0" indent="-342900"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dirty="0" smtClean="0"/>
              <a:t>При недостатке </a:t>
            </a:r>
            <a:r>
              <a:rPr lang="ru-RU" noProof="0" dirty="0" smtClean="0"/>
              <a:t>лизина и метионина увеличивается теплопродукция</a:t>
            </a:r>
          </a:p>
          <a:p>
            <a:pPr marL="342900" lvl="0" indent="-342900"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noProof="0" dirty="0" smtClean="0"/>
              <a:t>При недостатке витаминов группы В снижается усвоение энергии</a:t>
            </a:r>
          </a:p>
          <a:p>
            <a:pPr marL="342900" lvl="0" indent="-342900"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dirty="0" smtClean="0"/>
              <a:t>Содержание обменной энергии в 100 г комбикорма:</a:t>
            </a:r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для бройлеров 300 </a:t>
            </a:r>
            <a:r>
              <a:rPr lang="ru-RU" dirty="0" smtClean="0"/>
              <a:t>ккал (1,26 МДж)</a:t>
            </a:r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для </a:t>
            </a:r>
            <a:r>
              <a:rPr lang="ru-RU" dirty="0"/>
              <a:t>кур-несушек 270 </a:t>
            </a:r>
            <a:r>
              <a:rPr lang="ru-RU" dirty="0" smtClean="0"/>
              <a:t>ккал (1,13 МДж)</a:t>
            </a:r>
          </a:p>
          <a:p>
            <a:pPr marL="10287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для </a:t>
            </a:r>
            <a:r>
              <a:rPr lang="ru-RU" dirty="0"/>
              <a:t>водоплавающих 200 </a:t>
            </a:r>
            <a:r>
              <a:rPr lang="ru-RU" dirty="0" smtClean="0"/>
              <a:t>ккал (0,84 МДж)</a:t>
            </a:r>
          </a:p>
        </p:txBody>
      </p:sp>
    </p:spTree>
    <p:extLst>
      <p:ext uri="{BB962C8B-B14F-4D97-AF65-F5344CB8AC3E}">
        <p14:creationId xmlns:p14="http://schemas.microsoft.com/office/powerpoint/2010/main" val="2237601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Факторы полноценного питания: </a:t>
            </a:r>
            <a:r>
              <a:rPr lang="ru-RU" b="1" dirty="0" smtClean="0"/>
              <a:t>Протеиновое питание</a:t>
            </a:r>
            <a:endParaRPr lang="ru-RU" b="1" dirty="0"/>
          </a:p>
        </p:txBody>
      </p:sp>
      <p:graphicFrame>
        <p:nvGraphicFramePr>
          <p:cNvPr id="11" name="Рисунок 10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588177638"/>
              </p:ext>
            </p:extLst>
          </p:nvPr>
        </p:nvGraphicFramePr>
        <p:xfrm>
          <a:off x="463775" y="4760484"/>
          <a:ext cx="5400000" cy="12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Рисунок 10"/>
          <p:cNvGraphicFramePr>
            <a:graphicFrameLocks noGrp="1"/>
          </p:cNvGraphicFramePr>
          <p:nvPr>
            <p:ph type="pic" sz="quarter" idx="4294967295"/>
            <p:extLst>
              <p:ext uri="{D42A27DB-BD31-4B8C-83A1-F6EECF244321}">
                <p14:modId xmlns:p14="http://schemas.microsoft.com/office/powerpoint/2010/main" val="1780189814"/>
              </p:ext>
            </p:extLst>
          </p:nvPr>
        </p:nvGraphicFramePr>
        <p:xfrm>
          <a:off x="6327550" y="4761041"/>
          <a:ext cx="5400675" cy="1258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Текст 17"/>
          <p:cNvSpPr txBox="1">
            <a:spLocks noGrp="1"/>
          </p:cNvSpPr>
          <p:nvPr>
            <p:ph type="body" sz="quarter" idx="15"/>
          </p:nvPr>
        </p:nvSpPr>
        <p:spPr>
          <a:xfrm>
            <a:off x="383458" y="1268361"/>
            <a:ext cx="11297265" cy="3259394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dirty="0"/>
              <a:t>Факторы протеинового питания:</a:t>
            </a:r>
          </a:p>
          <a:p>
            <a:pPr marL="285750" indent="-28575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Сырой протеин</a:t>
            </a:r>
          </a:p>
          <a:p>
            <a:pPr marL="285750" indent="-28575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Незаменимые аминокислоты</a:t>
            </a:r>
          </a:p>
          <a:p>
            <a:pPr marL="742950" lvl="1" indent="-28575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полноценность протеина</a:t>
            </a:r>
          </a:p>
          <a:p>
            <a:pPr marL="285750" indent="-28575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err="1"/>
              <a:t>Энерго</a:t>
            </a:r>
            <a:r>
              <a:rPr lang="ru-RU" dirty="0"/>
              <a:t>-протеиновое отношение (ЭПО) – количество </a:t>
            </a:r>
            <a:r>
              <a:rPr lang="ru-RU" dirty="0" smtClean="0"/>
              <a:t>энергии одного килограмма корма, </a:t>
            </a:r>
            <a:r>
              <a:rPr lang="ru-RU" dirty="0"/>
              <a:t>приходящееся на 1% </a:t>
            </a:r>
            <a:r>
              <a:rPr lang="ru-RU" dirty="0" smtClean="0"/>
              <a:t>СП</a:t>
            </a:r>
          </a:p>
          <a:p>
            <a:pPr marL="742950" lvl="1" indent="-28575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норма ЭПО для кур-несушек – 160-180, для бройлеров – 140</a:t>
            </a:r>
            <a:endParaRPr lang="ru-RU" dirty="0"/>
          </a:p>
          <a:p>
            <a:pPr marL="742950" lvl="1" indent="-28575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пониженное ЭПО:</a:t>
            </a:r>
          </a:p>
          <a:p>
            <a:pPr marL="1200150" lvl="2" indent="-28575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ухудшение использования питательных веществ</a:t>
            </a:r>
          </a:p>
          <a:p>
            <a:pPr marL="1200150" lvl="2" indent="-285750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dirty="0"/>
              <a:t>непроизводительное использование протеина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endParaRPr lang="ru-RU" dirty="0"/>
          </a:p>
          <a:p>
            <a:pPr algn="ctr">
              <a:lnSpc>
                <a:spcPct val="100000"/>
              </a:lnSpc>
              <a:spcAft>
                <a:spcPts val="400"/>
              </a:spcAft>
            </a:pPr>
            <a:r>
              <a:rPr lang="ru-RU" b="1" dirty="0"/>
              <a:t>Белок куриного яйца – эталон биологической ценности протеина</a:t>
            </a:r>
          </a:p>
        </p:txBody>
      </p:sp>
    </p:spTree>
    <p:extLst>
      <p:ext uri="{BB962C8B-B14F-4D97-AF65-F5344CB8AC3E}">
        <p14:creationId xmlns:p14="http://schemas.microsoft.com/office/powerpoint/2010/main" val="82970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442452" y="1238864"/>
            <a:ext cx="11238271" cy="5309420"/>
          </a:xfrm>
          <a:noFill/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b="1" dirty="0" smtClean="0"/>
              <a:t>Лизин –</a:t>
            </a:r>
            <a:r>
              <a:rPr lang="ru-RU" sz="2000" dirty="0" smtClean="0"/>
              <a:t> участвует </a:t>
            </a:r>
            <a:r>
              <a:rPr lang="ru-RU" sz="2000" dirty="0"/>
              <a:t>в синтезе меланина перьев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недостаток: снижение яйценоскости, прочности </a:t>
            </a:r>
            <a:r>
              <a:rPr lang="ru-RU" sz="1800" dirty="0"/>
              <a:t>скорлупы и </a:t>
            </a:r>
            <a:r>
              <a:rPr lang="ru-RU" sz="1800" dirty="0" smtClean="0"/>
              <a:t>костей, параличи</a:t>
            </a:r>
            <a:endParaRPr lang="ru-RU" sz="1800" dirty="0"/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dirty="0"/>
              <a:t>и</a:t>
            </a:r>
            <a:r>
              <a:rPr lang="ru-RU" sz="1800" dirty="0" smtClean="0"/>
              <a:t>сточники лизина: КЖП, соевые </a:t>
            </a:r>
            <a:r>
              <a:rPr lang="ru-RU" sz="1800" dirty="0"/>
              <a:t>жмыхи и шроты, дрожжи, зернобобовые, синтетический лизин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b="1" dirty="0" smtClean="0"/>
              <a:t>Метионин</a:t>
            </a:r>
            <a:r>
              <a:rPr lang="ru-RU" sz="2000" b="1" dirty="0"/>
              <a:t> </a:t>
            </a:r>
            <a:r>
              <a:rPr lang="ru-RU" sz="2000" b="1" dirty="0" smtClean="0"/>
              <a:t>–</a:t>
            </a:r>
            <a:r>
              <a:rPr lang="ru-RU" sz="2000" dirty="0" smtClean="0"/>
              <a:t> способствует </a:t>
            </a:r>
            <a:r>
              <a:rPr lang="ru-RU" sz="2000" dirty="0"/>
              <a:t>формированию перьевого покрова, снижению отложение жира в печени, способствует отложению жира в мышцах;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недостаток</a:t>
            </a:r>
            <a:r>
              <a:rPr lang="ru-RU" sz="1800" dirty="0"/>
              <a:t>: жировое перерождение </a:t>
            </a:r>
            <a:r>
              <a:rPr lang="ru-RU" sz="1800" dirty="0" smtClean="0"/>
              <a:t>печени, нарушение </a:t>
            </a:r>
            <a:r>
              <a:rPr lang="ru-RU" sz="1800" dirty="0"/>
              <a:t>функции </a:t>
            </a:r>
            <a:r>
              <a:rPr lang="ru-RU" sz="1800" dirty="0" smtClean="0"/>
              <a:t>почек, снижение </a:t>
            </a:r>
            <a:r>
              <a:rPr lang="ru-RU" sz="1800" dirty="0"/>
              <a:t>яйценоскости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источники </a:t>
            </a:r>
            <a:r>
              <a:rPr lang="ru-RU" sz="1800" dirty="0"/>
              <a:t>метионина: КЖП, подсолнечные жмыхи и </a:t>
            </a:r>
            <a:r>
              <a:rPr lang="ru-RU" sz="1800" dirty="0" smtClean="0"/>
              <a:t>шроты</a:t>
            </a:r>
            <a:r>
              <a:rPr lang="ru-RU" sz="1800" dirty="0"/>
              <a:t>, синтетический метионин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b="1" dirty="0" smtClean="0"/>
              <a:t>Триптофан – </a:t>
            </a:r>
            <a:r>
              <a:rPr lang="ru-RU" sz="2000" dirty="0" smtClean="0"/>
              <a:t>недостаток</a:t>
            </a:r>
            <a:r>
              <a:rPr lang="ru-RU" sz="2000" dirty="0"/>
              <a:t>: слепота, </a:t>
            </a:r>
            <a:r>
              <a:rPr lang="ru-RU" sz="2000" dirty="0" smtClean="0"/>
              <a:t>снижение резистентности</a:t>
            </a:r>
            <a:endParaRPr lang="ru-RU" sz="2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b="1" dirty="0" smtClean="0"/>
              <a:t>Аргинин</a:t>
            </a:r>
            <a:r>
              <a:rPr lang="ru-RU" sz="2000" b="1" dirty="0"/>
              <a:t> </a:t>
            </a:r>
            <a:r>
              <a:rPr lang="ru-RU" sz="2000" b="1" dirty="0" smtClean="0"/>
              <a:t>–</a:t>
            </a:r>
            <a:r>
              <a:rPr lang="ru-RU" sz="2000" dirty="0" smtClean="0"/>
              <a:t> формирование </a:t>
            </a:r>
            <a:r>
              <a:rPr lang="ru-RU" sz="2000" dirty="0"/>
              <a:t>перьевого покрова,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b="1" dirty="0" err="1" smtClean="0"/>
              <a:t>Фенилаланин</a:t>
            </a:r>
            <a:r>
              <a:rPr lang="ru-RU" sz="2000" b="1" dirty="0"/>
              <a:t> </a:t>
            </a:r>
            <a:r>
              <a:rPr lang="ru-RU" sz="2000" b="1" dirty="0" smtClean="0"/>
              <a:t>–</a:t>
            </a:r>
            <a:r>
              <a:rPr lang="ru-RU" sz="2000" dirty="0" smtClean="0"/>
              <a:t> синтез </a:t>
            </a:r>
            <a:r>
              <a:rPr lang="ru-RU" sz="2000" dirty="0"/>
              <a:t>пигментов кожи и оперения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b="1" dirty="0" smtClean="0"/>
              <a:t>Глицин</a:t>
            </a:r>
            <a:r>
              <a:rPr lang="ru-RU" sz="2000" b="1" dirty="0"/>
              <a:t> </a:t>
            </a:r>
            <a:r>
              <a:rPr lang="ru-RU" sz="2000" b="1" dirty="0" smtClean="0"/>
              <a:t>–</a:t>
            </a:r>
            <a:r>
              <a:rPr lang="ru-RU" sz="2000" dirty="0" smtClean="0"/>
              <a:t> способствует </a:t>
            </a:r>
            <a:r>
              <a:rPr lang="ru-RU" sz="2000" dirty="0"/>
              <a:t>формированию оперения, хрящевой ткани, </a:t>
            </a:r>
            <a:r>
              <a:rPr lang="ru-RU" sz="2000" dirty="0" err="1"/>
              <a:t>детоксикации</a:t>
            </a:r>
            <a:r>
              <a:rPr lang="ru-RU" sz="2000" dirty="0"/>
              <a:t> ядов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недостаток</a:t>
            </a:r>
            <a:r>
              <a:rPr lang="ru-RU" sz="1800" dirty="0"/>
              <a:t>: </a:t>
            </a:r>
            <a:r>
              <a:rPr lang="ru-RU" sz="1800" dirty="0" smtClean="0"/>
              <a:t>снижение энергии роста, увеличение смертности </a:t>
            </a:r>
            <a:endParaRPr lang="ru-RU" sz="1800" dirty="0"/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Факторы полноценного питания: </a:t>
            </a:r>
            <a:r>
              <a:rPr lang="ru-RU" b="1" dirty="0" smtClean="0"/>
              <a:t>Аминокислотный состав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192692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1">
      <a:dk1>
        <a:srgbClr val="001B71"/>
      </a:dk1>
      <a:lt1>
        <a:srgbClr val="FFFFFF"/>
      </a:lt1>
      <a:dk2>
        <a:srgbClr val="373743"/>
      </a:dk2>
      <a:lt2>
        <a:srgbClr val="F4F4F6"/>
      </a:lt2>
      <a:accent1>
        <a:srgbClr val="67430C"/>
      </a:accent1>
      <a:accent2>
        <a:srgbClr val="D7A534"/>
      </a:accent2>
      <a:accent3>
        <a:srgbClr val="67430C"/>
      </a:accent3>
      <a:accent4>
        <a:srgbClr val="001B71"/>
      </a:accent4>
      <a:accent5>
        <a:srgbClr val="A2A2A2"/>
      </a:accent5>
      <a:accent6>
        <a:srgbClr val="FF0000"/>
      </a:accent6>
      <a:hlink>
        <a:srgbClr val="F4F4F6"/>
      </a:hlink>
      <a:folHlink>
        <a:srgbClr val="383A3F"/>
      </a:folHlink>
    </a:clrScheme>
    <a:fontScheme name="Другая 6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4990</TotalTime>
  <Words>3580</Words>
  <Application>Microsoft Office PowerPoint</Application>
  <PresentationFormat>Широкоэкранный</PresentationFormat>
  <Paragraphs>1058</Paragraphs>
  <Slides>62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9" baseType="lpstr">
      <vt:lpstr>Arial</vt:lpstr>
      <vt:lpstr>Calibri</vt:lpstr>
      <vt:lpstr>Times New Roman</vt:lpstr>
      <vt:lpstr>Trebuchet MS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copp-user</dc:creator>
  <cp:lastModifiedBy>Учетная запись Майкрософт</cp:lastModifiedBy>
  <cp:revision>181</cp:revision>
  <dcterms:created xsi:type="dcterms:W3CDTF">2021-11-18T06:01:37Z</dcterms:created>
  <dcterms:modified xsi:type="dcterms:W3CDTF">2024-03-26T17:01:22Z</dcterms:modified>
</cp:coreProperties>
</file>