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87" r:id="rId2"/>
    <p:sldId id="288" r:id="rId3"/>
    <p:sldId id="289" r:id="rId4"/>
    <p:sldId id="316" r:id="rId5"/>
    <p:sldId id="310" r:id="rId6"/>
    <p:sldId id="311" r:id="rId7"/>
    <p:sldId id="313" r:id="rId8"/>
    <p:sldId id="314" r:id="rId9"/>
    <p:sldId id="299" r:id="rId10"/>
    <p:sldId id="298" r:id="rId11"/>
    <p:sldId id="323" r:id="rId12"/>
    <p:sldId id="317" r:id="rId13"/>
    <p:sldId id="318" r:id="rId14"/>
    <p:sldId id="319" r:id="rId15"/>
    <p:sldId id="320" r:id="rId16"/>
    <p:sldId id="321" r:id="rId17"/>
    <p:sldId id="322" r:id="rId18"/>
    <p:sldId id="301" r:id="rId19"/>
    <p:sldId id="304" r:id="rId20"/>
    <p:sldId id="302" r:id="rId21"/>
    <p:sldId id="303" r:id="rId22"/>
    <p:sldId id="305" r:id="rId23"/>
    <p:sldId id="306" r:id="rId24"/>
    <p:sldId id="308" r:id="rId25"/>
    <p:sldId id="307" r:id="rId26"/>
    <p:sldId id="309" r:id="rId27"/>
    <p:sldId id="274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133"/>
    <a:srgbClr val="EAE0B5"/>
    <a:srgbClr val="643F07"/>
    <a:srgbClr val="EA0A2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48"/>
  </p:normalViewPr>
  <p:slideViewPr>
    <p:cSldViewPr snapToGrid="0">
      <p:cViewPr varScale="1">
        <p:scale>
          <a:sx n="65" d="100"/>
          <a:sy n="65" d="100"/>
        </p:scale>
        <p:origin x="-83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5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1BC5B5E-B1BB-4A98-9775-1FDE6AA934A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E538E1A-173A-4342-A62A-26687E7FEB29}">
      <dgm:prSet phldrT="[Текст]"/>
      <dgm:spPr/>
      <dgm:t>
        <a:bodyPr/>
        <a:lstStyle/>
        <a:p>
          <a:r>
            <a:rPr lang="ru-RU" dirty="0" smtClean="0"/>
            <a:t>Корм</a:t>
          </a:r>
          <a:endParaRPr lang="ru-RU" dirty="0"/>
        </a:p>
      </dgm:t>
    </dgm:pt>
    <dgm:pt modelId="{D3E57FE5-F274-44DA-9F34-F120FFA5F88E}" type="parTrans" cxnId="{6DDD8B3A-3A50-4BE8-B318-020821751824}">
      <dgm:prSet/>
      <dgm:spPr/>
      <dgm:t>
        <a:bodyPr/>
        <a:lstStyle/>
        <a:p>
          <a:endParaRPr lang="ru-RU"/>
        </a:p>
      </dgm:t>
    </dgm:pt>
    <dgm:pt modelId="{FFF68223-C84B-4CA4-8520-1C18785B3BC0}" type="sibTrans" cxnId="{6DDD8B3A-3A50-4BE8-B318-020821751824}">
      <dgm:prSet/>
      <dgm:spPr/>
      <dgm:t>
        <a:bodyPr/>
        <a:lstStyle/>
        <a:p>
          <a:endParaRPr lang="ru-RU"/>
        </a:p>
      </dgm:t>
    </dgm:pt>
    <dgm:pt modelId="{7BBE6981-639B-4DE3-B621-3D9FF2DA2F65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Вода</a:t>
          </a:r>
          <a:endParaRPr lang="ru-RU" dirty="0"/>
        </a:p>
      </dgm:t>
    </dgm:pt>
    <dgm:pt modelId="{D065226A-AEC8-4EA2-BE59-24D692C1BB1F}" type="parTrans" cxnId="{5B8A681D-4115-4DF4-90CD-E2D8A6B860E8}">
      <dgm:prSet/>
      <dgm:spPr/>
      <dgm:t>
        <a:bodyPr/>
        <a:lstStyle/>
        <a:p>
          <a:endParaRPr lang="ru-RU"/>
        </a:p>
      </dgm:t>
    </dgm:pt>
    <dgm:pt modelId="{CE383190-42E5-4E3F-805F-C339B860795A}" type="sibTrans" cxnId="{5B8A681D-4115-4DF4-90CD-E2D8A6B860E8}">
      <dgm:prSet/>
      <dgm:spPr/>
      <dgm:t>
        <a:bodyPr/>
        <a:lstStyle/>
        <a:p>
          <a:endParaRPr lang="ru-RU"/>
        </a:p>
      </dgm:t>
    </dgm:pt>
    <dgm:pt modelId="{BCA3E0B1-5487-4E5E-B2F5-7286FB3E2E16}">
      <dgm:prSet phldrT="[Текст]"/>
      <dgm:spPr/>
      <dgm:t>
        <a:bodyPr/>
        <a:lstStyle/>
        <a:p>
          <a:r>
            <a:rPr lang="ru-RU" dirty="0" smtClean="0"/>
            <a:t>Сухое вещество</a:t>
          </a:r>
          <a:endParaRPr lang="ru-RU" dirty="0"/>
        </a:p>
      </dgm:t>
    </dgm:pt>
    <dgm:pt modelId="{F4F4E952-E70C-41FE-AE8F-5D398ABC34F2}" type="parTrans" cxnId="{A546ABE7-B293-435C-A8D1-5A7933D4776E}">
      <dgm:prSet/>
      <dgm:spPr/>
      <dgm:t>
        <a:bodyPr/>
        <a:lstStyle/>
        <a:p>
          <a:endParaRPr lang="ru-RU"/>
        </a:p>
      </dgm:t>
    </dgm:pt>
    <dgm:pt modelId="{B44ACA61-161F-4B00-B066-B80766C8C90E}" type="sibTrans" cxnId="{A546ABE7-B293-435C-A8D1-5A7933D4776E}">
      <dgm:prSet/>
      <dgm:spPr/>
      <dgm:t>
        <a:bodyPr/>
        <a:lstStyle/>
        <a:p>
          <a:endParaRPr lang="ru-RU"/>
        </a:p>
      </dgm:t>
    </dgm:pt>
    <dgm:pt modelId="{F4214560-2A70-47E4-AA2A-79F0A40E7002}" type="pres">
      <dgm:prSet presAssocID="{F1BC5B5E-B1BB-4A98-9775-1FDE6AA934A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9F63BFDD-F1A2-4094-9F3B-02B60646ED3F}" type="pres">
      <dgm:prSet presAssocID="{CE538E1A-173A-4342-A62A-26687E7FEB29}" presName="hierRoot1" presStyleCnt="0">
        <dgm:presLayoutVars>
          <dgm:hierBranch val="init"/>
        </dgm:presLayoutVars>
      </dgm:prSet>
      <dgm:spPr/>
    </dgm:pt>
    <dgm:pt modelId="{8B8A0EA3-B90B-4321-B42F-E6094823197F}" type="pres">
      <dgm:prSet presAssocID="{CE538E1A-173A-4342-A62A-26687E7FEB29}" presName="rootComposite1" presStyleCnt="0"/>
      <dgm:spPr/>
    </dgm:pt>
    <dgm:pt modelId="{5B672156-68D4-432A-80BA-BA9E8845285B}" type="pres">
      <dgm:prSet presAssocID="{CE538E1A-173A-4342-A62A-26687E7FEB29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87C1E9F-F58E-490E-AC52-E3FD1EDEB7AD}" type="pres">
      <dgm:prSet presAssocID="{CE538E1A-173A-4342-A62A-26687E7FEB2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8D76B99F-3C34-4494-A75C-10258563A6BE}" type="pres">
      <dgm:prSet presAssocID="{CE538E1A-173A-4342-A62A-26687E7FEB29}" presName="hierChild2" presStyleCnt="0"/>
      <dgm:spPr/>
    </dgm:pt>
    <dgm:pt modelId="{FBE8DEF2-843F-4638-8F1D-8083D4214680}" type="pres">
      <dgm:prSet presAssocID="{D065226A-AEC8-4EA2-BE59-24D692C1BB1F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C1227E2-409D-466F-814C-28FFC705DD53}" type="pres">
      <dgm:prSet presAssocID="{7BBE6981-639B-4DE3-B621-3D9FF2DA2F65}" presName="hierRoot2" presStyleCnt="0">
        <dgm:presLayoutVars>
          <dgm:hierBranch val="init"/>
        </dgm:presLayoutVars>
      </dgm:prSet>
      <dgm:spPr/>
    </dgm:pt>
    <dgm:pt modelId="{48D23B2E-4453-4386-ACA0-C18C030A3566}" type="pres">
      <dgm:prSet presAssocID="{7BBE6981-639B-4DE3-B621-3D9FF2DA2F65}" presName="rootComposite" presStyleCnt="0"/>
      <dgm:spPr/>
    </dgm:pt>
    <dgm:pt modelId="{E294813B-657A-449E-BF14-0751F6A0E547}" type="pres">
      <dgm:prSet presAssocID="{7BBE6981-639B-4DE3-B621-3D9FF2DA2F65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96D1A718-D54D-41AA-B00E-05A764A84962}" type="pres">
      <dgm:prSet presAssocID="{7BBE6981-639B-4DE3-B621-3D9FF2DA2F65}" presName="rootConnector" presStyleLbl="node2" presStyleIdx="0" presStyleCnt="2"/>
      <dgm:spPr/>
      <dgm:t>
        <a:bodyPr/>
        <a:lstStyle/>
        <a:p>
          <a:endParaRPr lang="ru-RU"/>
        </a:p>
      </dgm:t>
    </dgm:pt>
    <dgm:pt modelId="{250FD589-C41E-47A0-A1D9-54CF779463FC}" type="pres">
      <dgm:prSet presAssocID="{7BBE6981-639B-4DE3-B621-3D9FF2DA2F65}" presName="hierChild4" presStyleCnt="0"/>
      <dgm:spPr/>
    </dgm:pt>
    <dgm:pt modelId="{334572D1-088F-43C6-8F5A-98FAE7394B91}" type="pres">
      <dgm:prSet presAssocID="{7BBE6981-639B-4DE3-B621-3D9FF2DA2F65}" presName="hierChild5" presStyleCnt="0"/>
      <dgm:spPr/>
    </dgm:pt>
    <dgm:pt modelId="{B8835768-9A52-4607-9BB6-72DE82B81BB8}" type="pres">
      <dgm:prSet presAssocID="{F4F4E952-E70C-41FE-AE8F-5D398ABC34F2}" presName="Name37" presStyleLbl="parChTrans1D2" presStyleIdx="1" presStyleCnt="2"/>
      <dgm:spPr/>
      <dgm:t>
        <a:bodyPr/>
        <a:lstStyle/>
        <a:p>
          <a:endParaRPr lang="ru-RU"/>
        </a:p>
      </dgm:t>
    </dgm:pt>
    <dgm:pt modelId="{A219DC42-81ED-4E71-84D3-74728CE12BA8}" type="pres">
      <dgm:prSet presAssocID="{BCA3E0B1-5487-4E5E-B2F5-7286FB3E2E16}" presName="hierRoot2" presStyleCnt="0">
        <dgm:presLayoutVars>
          <dgm:hierBranch val="init"/>
        </dgm:presLayoutVars>
      </dgm:prSet>
      <dgm:spPr/>
    </dgm:pt>
    <dgm:pt modelId="{6DAD7281-8774-438E-AB6D-DFBA16639D99}" type="pres">
      <dgm:prSet presAssocID="{BCA3E0B1-5487-4E5E-B2F5-7286FB3E2E16}" presName="rootComposite" presStyleCnt="0"/>
      <dgm:spPr/>
    </dgm:pt>
    <dgm:pt modelId="{C29A27B1-7B3F-48B9-B8A9-A185AB0DBF7C}" type="pres">
      <dgm:prSet presAssocID="{BCA3E0B1-5487-4E5E-B2F5-7286FB3E2E16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4E3334-9B1B-41C0-B6B0-DF5E997CE5AF}" type="pres">
      <dgm:prSet presAssocID="{BCA3E0B1-5487-4E5E-B2F5-7286FB3E2E16}" presName="rootConnector" presStyleLbl="node2" presStyleIdx="1" presStyleCnt="2"/>
      <dgm:spPr/>
      <dgm:t>
        <a:bodyPr/>
        <a:lstStyle/>
        <a:p>
          <a:endParaRPr lang="ru-RU"/>
        </a:p>
      </dgm:t>
    </dgm:pt>
    <dgm:pt modelId="{D2994018-60A1-458B-BEDE-2C71FE77C30D}" type="pres">
      <dgm:prSet presAssocID="{BCA3E0B1-5487-4E5E-B2F5-7286FB3E2E16}" presName="hierChild4" presStyleCnt="0"/>
      <dgm:spPr/>
    </dgm:pt>
    <dgm:pt modelId="{0D56EC12-0902-4452-9A47-641A5FF675A7}" type="pres">
      <dgm:prSet presAssocID="{BCA3E0B1-5487-4E5E-B2F5-7286FB3E2E16}" presName="hierChild5" presStyleCnt="0"/>
      <dgm:spPr/>
    </dgm:pt>
    <dgm:pt modelId="{5923D3DE-8828-49DC-B84C-5E21DE95162F}" type="pres">
      <dgm:prSet presAssocID="{CE538E1A-173A-4342-A62A-26687E7FEB29}" presName="hierChild3" presStyleCnt="0"/>
      <dgm:spPr/>
    </dgm:pt>
  </dgm:ptLst>
  <dgm:cxnLst>
    <dgm:cxn modelId="{097274C0-4F90-4F3C-82AE-C9ABAC0FDFC6}" type="presOf" srcId="{BCA3E0B1-5487-4E5E-B2F5-7286FB3E2E16}" destId="{C29A27B1-7B3F-48B9-B8A9-A185AB0DBF7C}" srcOrd="0" destOrd="0" presId="urn:microsoft.com/office/officeart/2005/8/layout/orgChart1"/>
    <dgm:cxn modelId="{6FF8A611-0AC4-4EE4-B354-F6A2EC1C9041}" type="presOf" srcId="{F1BC5B5E-B1BB-4A98-9775-1FDE6AA934AA}" destId="{F4214560-2A70-47E4-AA2A-79F0A40E7002}" srcOrd="0" destOrd="0" presId="urn:microsoft.com/office/officeart/2005/8/layout/orgChart1"/>
    <dgm:cxn modelId="{0DE65356-2B72-44F6-A638-5E20DA58EA16}" type="presOf" srcId="{D065226A-AEC8-4EA2-BE59-24D692C1BB1F}" destId="{FBE8DEF2-843F-4638-8F1D-8083D4214680}" srcOrd="0" destOrd="0" presId="urn:microsoft.com/office/officeart/2005/8/layout/orgChart1"/>
    <dgm:cxn modelId="{6DDD8B3A-3A50-4BE8-B318-020821751824}" srcId="{F1BC5B5E-B1BB-4A98-9775-1FDE6AA934AA}" destId="{CE538E1A-173A-4342-A62A-26687E7FEB29}" srcOrd="0" destOrd="0" parTransId="{D3E57FE5-F274-44DA-9F34-F120FFA5F88E}" sibTransId="{FFF68223-C84B-4CA4-8520-1C18785B3BC0}"/>
    <dgm:cxn modelId="{A546ABE7-B293-435C-A8D1-5A7933D4776E}" srcId="{CE538E1A-173A-4342-A62A-26687E7FEB29}" destId="{BCA3E0B1-5487-4E5E-B2F5-7286FB3E2E16}" srcOrd="1" destOrd="0" parTransId="{F4F4E952-E70C-41FE-AE8F-5D398ABC34F2}" sibTransId="{B44ACA61-161F-4B00-B066-B80766C8C90E}"/>
    <dgm:cxn modelId="{4D00C199-7BEF-4F23-9FBA-9607D744977F}" type="presOf" srcId="{BCA3E0B1-5487-4E5E-B2F5-7286FB3E2E16}" destId="{1F4E3334-9B1B-41C0-B6B0-DF5E997CE5AF}" srcOrd="1" destOrd="0" presId="urn:microsoft.com/office/officeart/2005/8/layout/orgChart1"/>
    <dgm:cxn modelId="{A22460F1-C2D1-4FBE-B25C-BEBC94A4F1E7}" type="presOf" srcId="{CE538E1A-173A-4342-A62A-26687E7FEB29}" destId="{5B672156-68D4-432A-80BA-BA9E8845285B}" srcOrd="0" destOrd="0" presId="urn:microsoft.com/office/officeart/2005/8/layout/orgChart1"/>
    <dgm:cxn modelId="{E9FB1DA7-F238-4CFE-8F4B-9E4834E5953A}" type="presOf" srcId="{CE538E1A-173A-4342-A62A-26687E7FEB29}" destId="{B87C1E9F-F58E-490E-AC52-E3FD1EDEB7AD}" srcOrd="1" destOrd="0" presId="urn:microsoft.com/office/officeart/2005/8/layout/orgChart1"/>
    <dgm:cxn modelId="{5B8A681D-4115-4DF4-90CD-E2D8A6B860E8}" srcId="{CE538E1A-173A-4342-A62A-26687E7FEB29}" destId="{7BBE6981-639B-4DE3-B621-3D9FF2DA2F65}" srcOrd="0" destOrd="0" parTransId="{D065226A-AEC8-4EA2-BE59-24D692C1BB1F}" sibTransId="{CE383190-42E5-4E3F-805F-C339B860795A}"/>
    <dgm:cxn modelId="{73AA7042-FAB3-43D8-B4F9-DE6D5CF07CC4}" type="presOf" srcId="{7BBE6981-639B-4DE3-B621-3D9FF2DA2F65}" destId="{E294813B-657A-449E-BF14-0751F6A0E547}" srcOrd="0" destOrd="0" presId="urn:microsoft.com/office/officeart/2005/8/layout/orgChart1"/>
    <dgm:cxn modelId="{3348F834-F0B7-4FC1-BA5B-5941601BBB62}" type="presOf" srcId="{F4F4E952-E70C-41FE-AE8F-5D398ABC34F2}" destId="{B8835768-9A52-4607-9BB6-72DE82B81BB8}" srcOrd="0" destOrd="0" presId="urn:microsoft.com/office/officeart/2005/8/layout/orgChart1"/>
    <dgm:cxn modelId="{3417E3AB-E817-446C-AEDD-5EBBBB3F19CE}" type="presOf" srcId="{7BBE6981-639B-4DE3-B621-3D9FF2DA2F65}" destId="{96D1A718-D54D-41AA-B00E-05A764A84962}" srcOrd="1" destOrd="0" presId="urn:microsoft.com/office/officeart/2005/8/layout/orgChart1"/>
    <dgm:cxn modelId="{C74F22B5-F2DC-41B9-B19C-6A88221B80E1}" type="presParOf" srcId="{F4214560-2A70-47E4-AA2A-79F0A40E7002}" destId="{9F63BFDD-F1A2-4094-9F3B-02B60646ED3F}" srcOrd="0" destOrd="0" presId="urn:microsoft.com/office/officeart/2005/8/layout/orgChart1"/>
    <dgm:cxn modelId="{7B9A1CFC-11DC-4B8B-9F8E-C8E34A9EE4B3}" type="presParOf" srcId="{9F63BFDD-F1A2-4094-9F3B-02B60646ED3F}" destId="{8B8A0EA3-B90B-4321-B42F-E6094823197F}" srcOrd="0" destOrd="0" presId="urn:microsoft.com/office/officeart/2005/8/layout/orgChart1"/>
    <dgm:cxn modelId="{5C0B37AA-E11B-486E-B656-67961D93C859}" type="presParOf" srcId="{8B8A0EA3-B90B-4321-B42F-E6094823197F}" destId="{5B672156-68D4-432A-80BA-BA9E8845285B}" srcOrd="0" destOrd="0" presId="urn:microsoft.com/office/officeart/2005/8/layout/orgChart1"/>
    <dgm:cxn modelId="{A5D931DB-BEDC-42BD-B998-442EA9F613D1}" type="presParOf" srcId="{8B8A0EA3-B90B-4321-B42F-E6094823197F}" destId="{B87C1E9F-F58E-490E-AC52-E3FD1EDEB7AD}" srcOrd="1" destOrd="0" presId="urn:microsoft.com/office/officeart/2005/8/layout/orgChart1"/>
    <dgm:cxn modelId="{B6C32E9D-66EB-4596-B582-6960BB7A7CA9}" type="presParOf" srcId="{9F63BFDD-F1A2-4094-9F3B-02B60646ED3F}" destId="{8D76B99F-3C34-4494-A75C-10258563A6BE}" srcOrd="1" destOrd="0" presId="urn:microsoft.com/office/officeart/2005/8/layout/orgChart1"/>
    <dgm:cxn modelId="{FBA8D1F8-44D8-4637-8FBE-4622D81F32A9}" type="presParOf" srcId="{8D76B99F-3C34-4494-A75C-10258563A6BE}" destId="{FBE8DEF2-843F-4638-8F1D-8083D4214680}" srcOrd="0" destOrd="0" presId="urn:microsoft.com/office/officeart/2005/8/layout/orgChart1"/>
    <dgm:cxn modelId="{7E2A21E5-6D1B-4BF3-9FFE-6DBCFF91A596}" type="presParOf" srcId="{8D76B99F-3C34-4494-A75C-10258563A6BE}" destId="{FC1227E2-409D-466F-814C-28FFC705DD53}" srcOrd="1" destOrd="0" presId="urn:microsoft.com/office/officeart/2005/8/layout/orgChart1"/>
    <dgm:cxn modelId="{4FBCDAA1-3B49-4E2E-83F0-B7F63DFFF931}" type="presParOf" srcId="{FC1227E2-409D-466F-814C-28FFC705DD53}" destId="{48D23B2E-4453-4386-ACA0-C18C030A3566}" srcOrd="0" destOrd="0" presId="urn:microsoft.com/office/officeart/2005/8/layout/orgChart1"/>
    <dgm:cxn modelId="{979FE6C4-FE50-4B83-BF20-A40B7B117D03}" type="presParOf" srcId="{48D23B2E-4453-4386-ACA0-C18C030A3566}" destId="{E294813B-657A-449E-BF14-0751F6A0E547}" srcOrd="0" destOrd="0" presId="urn:microsoft.com/office/officeart/2005/8/layout/orgChart1"/>
    <dgm:cxn modelId="{DD27A1BB-B6A0-4FD1-B001-B14CEAA87838}" type="presParOf" srcId="{48D23B2E-4453-4386-ACA0-C18C030A3566}" destId="{96D1A718-D54D-41AA-B00E-05A764A84962}" srcOrd="1" destOrd="0" presId="urn:microsoft.com/office/officeart/2005/8/layout/orgChart1"/>
    <dgm:cxn modelId="{BE20871A-CF2F-495E-A64B-48C30203BEA7}" type="presParOf" srcId="{FC1227E2-409D-466F-814C-28FFC705DD53}" destId="{250FD589-C41E-47A0-A1D9-54CF779463FC}" srcOrd="1" destOrd="0" presId="urn:microsoft.com/office/officeart/2005/8/layout/orgChart1"/>
    <dgm:cxn modelId="{6339C07D-4D8D-4DC0-8A34-06542AA8262A}" type="presParOf" srcId="{FC1227E2-409D-466F-814C-28FFC705DD53}" destId="{334572D1-088F-43C6-8F5A-98FAE7394B91}" srcOrd="2" destOrd="0" presId="urn:microsoft.com/office/officeart/2005/8/layout/orgChart1"/>
    <dgm:cxn modelId="{16F2B0E6-C9D4-46F3-B653-FB1B0B0FCCD6}" type="presParOf" srcId="{8D76B99F-3C34-4494-A75C-10258563A6BE}" destId="{B8835768-9A52-4607-9BB6-72DE82B81BB8}" srcOrd="2" destOrd="0" presId="urn:microsoft.com/office/officeart/2005/8/layout/orgChart1"/>
    <dgm:cxn modelId="{42A74EB8-8D82-476F-BC22-A44A530C3B8E}" type="presParOf" srcId="{8D76B99F-3C34-4494-A75C-10258563A6BE}" destId="{A219DC42-81ED-4E71-84D3-74728CE12BA8}" srcOrd="3" destOrd="0" presId="urn:microsoft.com/office/officeart/2005/8/layout/orgChart1"/>
    <dgm:cxn modelId="{D99B0CD7-C244-4FD4-8194-29822C0F40F7}" type="presParOf" srcId="{A219DC42-81ED-4E71-84D3-74728CE12BA8}" destId="{6DAD7281-8774-438E-AB6D-DFBA16639D99}" srcOrd="0" destOrd="0" presId="urn:microsoft.com/office/officeart/2005/8/layout/orgChart1"/>
    <dgm:cxn modelId="{50F88351-1205-4832-B335-33DE844550E0}" type="presParOf" srcId="{6DAD7281-8774-438E-AB6D-DFBA16639D99}" destId="{C29A27B1-7B3F-48B9-B8A9-A185AB0DBF7C}" srcOrd="0" destOrd="0" presId="urn:microsoft.com/office/officeart/2005/8/layout/orgChart1"/>
    <dgm:cxn modelId="{7705C982-AE76-49D7-8018-1C2CF6219B3F}" type="presParOf" srcId="{6DAD7281-8774-438E-AB6D-DFBA16639D99}" destId="{1F4E3334-9B1B-41C0-B6B0-DF5E997CE5AF}" srcOrd="1" destOrd="0" presId="urn:microsoft.com/office/officeart/2005/8/layout/orgChart1"/>
    <dgm:cxn modelId="{A8983F95-D84D-4239-822E-6AB590886908}" type="presParOf" srcId="{A219DC42-81ED-4E71-84D3-74728CE12BA8}" destId="{D2994018-60A1-458B-BEDE-2C71FE77C30D}" srcOrd="1" destOrd="0" presId="urn:microsoft.com/office/officeart/2005/8/layout/orgChart1"/>
    <dgm:cxn modelId="{D7CCC323-06F1-4A68-B20E-0F2146C77EF5}" type="presParOf" srcId="{A219DC42-81ED-4E71-84D3-74728CE12BA8}" destId="{0D56EC12-0902-4452-9A47-641A5FF675A7}" srcOrd="2" destOrd="0" presId="urn:microsoft.com/office/officeart/2005/8/layout/orgChart1"/>
    <dgm:cxn modelId="{10B61AB3-0C16-4277-8E84-27E08EE84265}" type="presParOf" srcId="{9F63BFDD-F1A2-4094-9F3B-02B60646ED3F}" destId="{5923D3DE-8828-49DC-B84C-5E21DE95162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75144E-C5D3-4E5C-B1B8-E46CFFD47D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EE3076-DFE6-4B83-BC8E-57387B4E2AE7}">
      <dgm:prSet phldrT="[Текст]"/>
      <dgm:spPr/>
      <dgm:t>
        <a:bodyPr/>
        <a:lstStyle/>
        <a:p>
          <a:r>
            <a:rPr lang="ru-RU" dirty="0" smtClean="0"/>
            <a:t>Сухое вещество</a:t>
          </a:r>
          <a:endParaRPr lang="ru-RU" dirty="0"/>
        </a:p>
      </dgm:t>
    </dgm:pt>
    <dgm:pt modelId="{5D6E4E93-C41B-4946-88DC-4845385AEB3D}" type="parTrans" cxnId="{4C6E0884-263A-4EDF-9409-924E85B4B68E}">
      <dgm:prSet/>
      <dgm:spPr/>
      <dgm:t>
        <a:bodyPr/>
        <a:lstStyle/>
        <a:p>
          <a:endParaRPr lang="ru-RU"/>
        </a:p>
      </dgm:t>
    </dgm:pt>
    <dgm:pt modelId="{B51BA7F8-5996-4E9A-A290-AC6F524F6C80}" type="sibTrans" cxnId="{4C6E0884-263A-4EDF-9409-924E85B4B68E}">
      <dgm:prSet/>
      <dgm:spPr/>
      <dgm:t>
        <a:bodyPr/>
        <a:lstStyle/>
        <a:p>
          <a:endParaRPr lang="ru-RU"/>
        </a:p>
      </dgm:t>
    </dgm:pt>
    <dgm:pt modelId="{0792DB9A-9888-462D-88F3-80295E8E83A3}">
      <dgm:prSet phldrT="[Текст]"/>
      <dgm:spPr/>
      <dgm:t>
        <a:bodyPr/>
        <a:lstStyle/>
        <a:p>
          <a:r>
            <a:rPr lang="ru-RU" dirty="0" smtClean="0"/>
            <a:t>Органическое вещество</a:t>
          </a:r>
          <a:endParaRPr lang="ru-RU" dirty="0"/>
        </a:p>
      </dgm:t>
    </dgm:pt>
    <dgm:pt modelId="{3E9825C2-3187-4236-B4A0-7F76AA54AC77}" type="parTrans" cxnId="{03C8CD48-DE9E-4142-A40D-CCC97C964BD2}">
      <dgm:prSet/>
      <dgm:spPr/>
      <dgm:t>
        <a:bodyPr/>
        <a:lstStyle/>
        <a:p>
          <a:endParaRPr lang="ru-RU"/>
        </a:p>
      </dgm:t>
    </dgm:pt>
    <dgm:pt modelId="{37857B68-C3DE-4073-B1D8-D426DBED7BD6}" type="sibTrans" cxnId="{03C8CD48-DE9E-4142-A40D-CCC97C964BD2}">
      <dgm:prSet/>
      <dgm:spPr/>
      <dgm:t>
        <a:bodyPr/>
        <a:lstStyle/>
        <a:p>
          <a:endParaRPr lang="ru-RU"/>
        </a:p>
      </dgm:t>
    </dgm:pt>
    <dgm:pt modelId="{F46DA886-AFB9-4D80-AD67-8DC4B3B5E814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Неорганическое вещество (сырая зола)</a:t>
          </a:r>
          <a:endParaRPr lang="ru-RU" dirty="0"/>
        </a:p>
      </dgm:t>
    </dgm:pt>
    <dgm:pt modelId="{1E10530D-13AF-440A-BCAA-82A4511C7A65}" type="parTrans" cxnId="{37EB7580-B38E-4D65-BAB3-82028EEE72B3}">
      <dgm:prSet/>
      <dgm:spPr/>
      <dgm:t>
        <a:bodyPr/>
        <a:lstStyle/>
        <a:p>
          <a:endParaRPr lang="ru-RU"/>
        </a:p>
      </dgm:t>
    </dgm:pt>
    <dgm:pt modelId="{CFAC3074-71F4-459F-95EE-BBFF51DDF770}" type="sibTrans" cxnId="{37EB7580-B38E-4D65-BAB3-82028EEE72B3}">
      <dgm:prSet/>
      <dgm:spPr/>
      <dgm:t>
        <a:bodyPr/>
        <a:lstStyle/>
        <a:p>
          <a:endParaRPr lang="ru-RU"/>
        </a:p>
      </dgm:t>
    </dgm:pt>
    <dgm:pt modelId="{6A48B0AD-7550-4449-B037-E905DFC2FDA7}" type="pres">
      <dgm:prSet presAssocID="{E975144E-C5D3-4E5C-B1B8-E46CFFD47D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D5383B5A-966C-4DC5-8220-DAC2324BF474}" type="pres">
      <dgm:prSet presAssocID="{7DEE3076-DFE6-4B83-BC8E-57387B4E2AE7}" presName="hierRoot1" presStyleCnt="0">
        <dgm:presLayoutVars>
          <dgm:hierBranch val="init"/>
        </dgm:presLayoutVars>
      </dgm:prSet>
      <dgm:spPr/>
    </dgm:pt>
    <dgm:pt modelId="{C80D2D71-2B28-4876-8928-82961766AD15}" type="pres">
      <dgm:prSet presAssocID="{7DEE3076-DFE6-4B83-BC8E-57387B4E2AE7}" presName="rootComposite1" presStyleCnt="0"/>
      <dgm:spPr/>
    </dgm:pt>
    <dgm:pt modelId="{1F33B4B7-283D-4894-B876-B47600DC0C29}" type="pres">
      <dgm:prSet presAssocID="{7DEE3076-DFE6-4B83-BC8E-57387B4E2AE7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A3A26A6-372C-44CA-A230-69342E8A1C90}" type="pres">
      <dgm:prSet presAssocID="{7DEE3076-DFE6-4B83-BC8E-57387B4E2AE7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61AC48A-2266-4FBD-B19A-2F2086586292}" type="pres">
      <dgm:prSet presAssocID="{7DEE3076-DFE6-4B83-BC8E-57387B4E2AE7}" presName="hierChild2" presStyleCnt="0"/>
      <dgm:spPr/>
    </dgm:pt>
    <dgm:pt modelId="{21957EC9-3531-4ECE-A408-9E2BCEA05373}" type="pres">
      <dgm:prSet presAssocID="{3E9825C2-3187-4236-B4A0-7F76AA54AC77}" presName="Name37" presStyleLbl="parChTrans1D2" presStyleIdx="0" presStyleCnt="2"/>
      <dgm:spPr/>
      <dgm:t>
        <a:bodyPr/>
        <a:lstStyle/>
        <a:p>
          <a:endParaRPr lang="ru-RU"/>
        </a:p>
      </dgm:t>
    </dgm:pt>
    <dgm:pt modelId="{7DE72B7C-3A3E-4EB5-A9E8-2C66A8EC2DCB}" type="pres">
      <dgm:prSet presAssocID="{0792DB9A-9888-462D-88F3-80295E8E83A3}" presName="hierRoot2" presStyleCnt="0">
        <dgm:presLayoutVars>
          <dgm:hierBranch val="init"/>
        </dgm:presLayoutVars>
      </dgm:prSet>
      <dgm:spPr/>
    </dgm:pt>
    <dgm:pt modelId="{7137866C-7D82-4C5E-8F45-0C0AD23EB817}" type="pres">
      <dgm:prSet presAssocID="{0792DB9A-9888-462D-88F3-80295E8E83A3}" presName="rootComposite" presStyleCnt="0"/>
      <dgm:spPr/>
    </dgm:pt>
    <dgm:pt modelId="{B9A8EFBD-F25D-486C-A3E9-A20C7C28DB06}" type="pres">
      <dgm:prSet presAssocID="{0792DB9A-9888-462D-88F3-80295E8E83A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CD549AD-5CBF-4319-A3F9-A2EC29758F70}" type="pres">
      <dgm:prSet presAssocID="{0792DB9A-9888-462D-88F3-80295E8E83A3}" presName="rootConnector" presStyleLbl="node2" presStyleIdx="0" presStyleCnt="2"/>
      <dgm:spPr/>
      <dgm:t>
        <a:bodyPr/>
        <a:lstStyle/>
        <a:p>
          <a:endParaRPr lang="ru-RU"/>
        </a:p>
      </dgm:t>
    </dgm:pt>
    <dgm:pt modelId="{D7105DB2-70A4-430B-90E7-A7894AAEC565}" type="pres">
      <dgm:prSet presAssocID="{0792DB9A-9888-462D-88F3-80295E8E83A3}" presName="hierChild4" presStyleCnt="0"/>
      <dgm:spPr/>
    </dgm:pt>
    <dgm:pt modelId="{8739817E-1A83-483B-82EC-0AE161B99423}" type="pres">
      <dgm:prSet presAssocID="{0792DB9A-9888-462D-88F3-80295E8E83A3}" presName="hierChild5" presStyleCnt="0"/>
      <dgm:spPr/>
    </dgm:pt>
    <dgm:pt modelId="{E665F552-182B-43AA-B207-6F02F8C354A6}" type="pres">
      <dgm:prSet presAssocID="{1E10530D-13AF-440A-BCAA-82A4511C7A65}" presName="Name37" presStyleLbl="parChTrans1D2" presStyleIdx="1" presStyleCnt="2"/>
      <dgm:spPr/>
      <dgm:t>
        <a:bodyPr/>
        <a:lstStyle/>
        <a:p>
          <a:endParaRPr lang="ru-RU"/>
        </a:p>
      </dgm:t>
    </dgm:pt>
    <dgm:pt modelId="{CCC7D75D-33D4-42C4-9036-7D426B14FFD5}" type="pres">
      <dgm:prSet presAssocID="{F46DA886-AFB9-4D80-AD67-8DC4B3B5E814}" presName="hierRoot2" presStyleCnt="0">
        <dgm:presLayoutVars>
          <dgm:hierBranch val="init"/>
        </dgm:presLayoutVars>
      </dgm:prSet>
      <dgm:spPr/>
    </dgm:pt>
    <dgm:pt modelId="{836456C6-27F8-42D3-9369-26CC2E615D36}" type="pres">
      <dgm:prSet presAssocID="{F46DA886-AFB9-4D80-AD67-8DC4B3B5E814}" presName="rootComposite" presStyleCnt="0"/>
      <dgm:spPr/>
    </dgm:pt>
    <dgm:pt modelId="{63BA7EC3-03B5-4848-8B29-2AF890330021}" type="pres">
      <dgm:prSet presAssocID="{F46DA886-AFB9-4D80-AD67-8DC4B3B5E814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4093B28-2B00-4A8A-85C3-8C0F148D3380}" type="pres">
      <dgm:prSet presAssocID="{F46DA886-AFB9-4D80-AD67-8DC4B3B5E814}" presName="rootConnector" presStyleLbl="node2" presStyleIdx="1" presStyleCnt="2"/>
      <dgm:spPr/>
      <dgm:t>
        <a:bodyPr/>
        <a:lstStyle/>
        <a:p>
          <a:endParaRPr lang="ru-RU"/>
        </a:p>
      </dgm:t>
    </dgm:pt>
    <dgm:pt modelId="{9506E9A8-5606-481F-BAD8-086118B81F5B}" type="pres">
      <dgm:prSet presAssocID="{F46DA886-AFB9-4D80-AD67-8DC4B3B5E814}" presName="hierChild4" presStyleCnt="0"/>
      <dgm:spPr/>
    </dgm:pt>
    <dgm:pt modelId="{E675BFFD-A869-4D21-AA08-A410BC52B4B7}" type="pres">
      <dgm:prSet presAssocID="{F46DA886-AFB9-4D80-AD67-8DC4B3B5E814}" presName="hierChild5" presStyleCnt="0"/>
      <dgm:spPr/>
    </dgm:pt>
    <dgm:pt modelId="{D8F59D27-A8AD-4D41-B726-BD76BDC5FFDC}" type="pres">
      <dgm:prSet presAssocID="{7DEE3076-DFE6-4B83-BC8E-57387B4E2AE7}" presName="hierChild3" presStyleCnt="0"/>
      <dgm:spPr/>
    </dgm:pt>
  </dgm:ptLst>
  <dgm:cxnLst>
    <dgm:cxn modelId="{59FAAFEB-29E2-4687-916E-59F1CE74475D}" type="presOf" srcId="{0792DB9A-9888-462D-88F3-80295E8E83A3}" destId="{B9A8EFBD-F25D-486C-A3E9-A20C7C28DB06}" srcOrd="0" destOrd="0" presId="urn:microsoft.com/office/officeart/2005/8/layout/orgChart1"/>
    <dgm:cxn modelId="{D98E6FE7-2BAD-4956-9C28-E2216719E722}" type="presOf" srcId="{E975144E-C5D3-4E5C-B1B8-E46CFFD47D2D}" destId="{6A48B0AD-7550-4449-B037-E905DFC2FDA7}" srcOrd="0" destOrd="0" presId="urn:microsoft.com/office/officeart/2005/8/layout/orgChart1"/>
    <dgm:cxn modelId="{F41B5A5C-125C-4F4F-A0B5-C8009F240436}" type="presOf" srcId="{F46DA886-AFB9-4D80-AD67-8DC4B3B5E814}" destId="{63BA7EC3-03B5-4848-8B29-2AF890330021}" srcOrd="0" destOrd="0" presId="urn:microsoft.com/office/officeart/2005/8/layout/orgChart1"/>
    <dgm:cxn modelId="{37EB7580-B38E-4D65-BAB3-82028EEE72B3}" srcId="{7DEE3076-DFE6-4B83-BC8E-57387B4E2AE7}" destId="{F46DA886-AFB9-4D80-AD67-8DC4B3B5E814}" srcOrd="1" destOrd="0" parTransId="{1E10530D-13AF-440A-BCAA-82A4511C7A65}" sibTransId="{CFAC3074-71F4-459F-95EE-BBFF51DDF770}"/>
    <dgm:cxn modelId="{03C8CD48-DE9E-4142-A40D-CCC97C964BD2}" srcId="{7DEE3076-DFE6-4B83-BC8E-57387B4E2AE7}" destId="{0792DB9A-9888-462D-88F3-80295E8E83A3}" srcOrd="0" destOrd="0" parTransId="{3E9825C2-3187-4236-B4A0-7F76AA54AC77}" sibTransId="{37857B68-C3DE-4073-B1D8-D426DBED7BD6}"/>
    <dgm:cxn modelId="{EC0A3069-627F-4CEB-B10B-12577D8F43F8}" type="presOf" srcId="{7DEE3076-DFE6-4B83-BC8E-57387B4E2AE7}" destId="{1F33B4B7-283D-4894-B876-B47600DC0C29}" srcOrd="0" destOrd="0" presId="urn:microsoft.com/office/officeart/2005/8/layout/orgChart1"/>
    <dgm:cxn modelId="{D7CA8AD4-F384-4306-88A2-E97CCE00969C}" type="presOf" srcId="{1E10530D-13AF-440A-BCAA-82A4511C7A65}" destId="{E665F552-182B-43AA-B207-6F02F8C354A6}" srcOrd="0" destOrd="0" presId="urn:microsoft.com/office/officeart/2005/8/layout/orgChart1"/>
    <dgm:cxn modelId="{B3F131C1-6ED1-41AB-A70F-9D3B13D7E0E7}" type="presOf" srcId="{0792DB9A-9888-462D-88F3-80295E8E83A3}" destId="{BCD549AD-5CBF-4319-A3F9-A2EC29758F70}" srcOrd="1" destOrd="0" presId="urn:microsoft.com/office/officeart/2005/8/layout/orgChart1"/>
    <dgm:cxn modelId="{F32EE55C-D679-4FF3-B34B-AE2CE926B01A}" type="presOf" srcId="{7DEE3076-DFE6-4B83-BC8E-57387B4E2AE7}" destId="{3A3A26A6-372C-44CA-A230-69342E8A1C90}" srcOrd="1" destOrd="0" presId="urn:microsoft.com/office/officeart/2005/8/layout/orgChart1"/>
    <dgm:cxn modelId="{42821C5F-2AAD-4191-8EDA-C60C887064BB}" type="presOf" srcId="{F46DA886-AFB9-4D80-AD67-8DC4B3B5E814}" destId="{64093B28-2B00-4A8A-85C3-8C0F148D3380}" srcOrd="1" destOrd="0" presId="urn:microsoft.com/office/officeart/2005/8/layout/orgChart1"/>
    <dgm:cxn modelId="{84206730-17EE-4D01-94C4-ED3A133AACBC}" type="presOf" srcId="{3E9825C2-3187-4236-B4A0-7F76AA54AC77}" destId="{21957EC9-3531-4ECE-A408-9E2BCEA05373}" srcOrd="0" destOrd="0" presId="urn:microsoft.com/office/officeart/2005/8/layout/orgChart1"/>
    <dgm:cxn modelId="{4C6E0884-263A-4EDF-9409-924E85B4B68E}" srcId="{E975144E-C5D3-4E5C-B1B8-E46CFFD47D2D}" destId="{7DEE3076-DFE6-4B83-BC8E-57387B4E2AE7}" srcOrd="0" destOrd="0" parTransId="{5D6E4E93-C41B-4946-88DC-4845385AEB3D}" sibTransId="{B51BA7F8-5996-4E9A-A290-AC6F524F6C80}"/>
    <dgm:cxn modelId="{D26566DE-007E-4369-B6D2-FD8A7318DE51}" type="presParOf" srcId="{6A48B0AD-7550-4449-B037-E905DFC2FDA7}" destId="{D5383B5A-966C-4DC5-8220-DAC2324BF474}" srcOrd="0" destOrd="0" presId="urn:microsoft.com/office/officeart/2005/8/layout/orgChart1"/>
    <dgm:cxn modelId="{B15B7BD3-0438-4265-B5B3-DEC462F58AA7}" type="presParOf" srcId="{D5383B5A-966C-4DC5-8220-DAC2324BF474}" destId="{C80D2D71-2B28-4876-8928-82961766AD15}" srcOrd="0" destOrd="0" presId="urn:microsoft.com/office/officeart/2005/8/layout/orgChart1"/>
    <dgm:cxn modelId="{C35F2153-8F52-49F3-AA78-C91AD09BCEFA}" type="presParOf" srcId="{C80D2D71-2B28-4876-8928-82961766AD15}" destId="{1F33B4B7-283D-4894-B876-B47600DC0C29}" srcOrd="0" destOrd="0" presId="urn:microsoft.com/office/officeart/2005/8/layout/orgChart1"/>
    <dgm:cxn modelId="{645F5A63-9B44-4C06-8673-670D8BA2D827}" type="presParOf" srcId="{C80D2D71-2B28-4876-8928-82961766AD15}" destId="{3A3A26A6-372C-44CA-A230-69342E8A1C90}" srcOrd="1" destOrd="0" presId="urn:microsoft.com/office/officeart/2005/8/layout/orgChart1"/>
    <dgm:cxn modelId="{C2A9362A-6C38-4BA4-B7D7-F4067CAA72AF}" type="presParOf" srcId="{D5383B5A-966C-4DC5-8220-DAC2324BF474}" destId="{061AC48A-2266-4FBD-B19A-2F2086586292}" srcOrd="1" destOrd="0" presId="urn:microsoft.com/office/officeart/2005/8/layout/orgChart1"/>
    <dgm:cxn modelId="{B7D894AF-86F0-46B1-8DF2-B698826BA511}" type="presParOf" srcId="{061AC48A-2266-4FBD-B19A-2F2086586292}" destId="{21957EC9-3531-4ECE-A408-9E2BCEA05373}" srcOrd="0" destOrd="0" presId="urn:microsoft.com/office/officeart/2005/8/layout/orgChart1"/>
    <dgm:cxn modelId="{9F63E1B3-9772-4409-B10C-F32DA33AC058}" type="presParOf" srcId="{061AC48A-2266-4FBD-B19A-2F2086586292}" destId="{7DE72B7C-3A3E-4EB5-A9E8-2C66A8EC2DCB}" srcOrd="1" destOrd="0" presId="urn:microsoft.com/office/officeart/2005/8/layout/orgChart1"/>
    <dgm:cxn modelId="{06F75F3B-CA95-4C26-ABBB-E9ECFB17729A}" type="presParOf" srcId="{7DE72B7C-3A3E-4EB5-A9E8-2C66A8EC2DCB}" destId="{7137866C-7D82-4C5E-8F45-0C0AD23EB817}" srcOrd="0" destOrd="0" presId="urn:microsoft.com/office/officeart/2005/8/layout/orgChart1"/>
    <dgm:cxn modelId="{BACF158D-D6A8-4A27-8979-E5AAF36B1952}" type="presParOf" srcId="{7137866C-7D82-4C5E-8F45-0C0AD23EB817}" destId="{B9A8EFBD-F25D-486C-A3E9-A20C7C28DB06}" srcOrd="0" destOrd="0" presId="urn:microsoft.com/office/officeart/2005/8/layout/orgChart1"/>
    <dgm:cxn modelId="{04CCB577-695E-4FEE-AEE7-6DF7186B1CBF}" type="presParOf" srcId="{7137866C-7D82-4C5E-8F45-0C0AD23EB817}" destId="{BCD549AD-5CBF-4319-A3F9-A2EC29758F70}" srcOrd="1" destOrd="0" presId="urn:microsoft.com/office/officeart/2005/8/layout/orgChart1"/>
    <dgm:cxn modelId="{43624A62-9821-4A8A-AFB0-BE41C403DCA6}" type="presParOf" srcId="{7DE72B7C-3A3E-4EB5-A9E8-2C66A8EC2DCB}" destId="{D7105DB2-70A4-430B-90E7-A7894AAEC565}" srcOrd="1" destOrd="0" presId="urn:microsoft.com/office/officeart/2005/8/layout/orgChart1"/>
    <dgm:cxn modelId="{DC280C42-E28D-4076-AD25-CA78A84B2E76}" type="presParOf" srcId="{7DE72B7C-3A3E-4EB5-A9E8-2C66A8EC2DCB}" destId="{8739817E-1A83-483B-82EC-0AE161B99423}" srcOrd="2" destOrd="0" presId="urn:microsoft.com/office/officeart/2005/8/layout/orgChart1"/>
    <dgm:cxn modelId="{6BC69615-994C-47CC-8410-3A07656549FF}" type="presParOf" srcId="{061AC48A-2266-4FBD-B19A-2F2086586292}" destId="{E665F552-182B-43AA-B207-6F02F8C354A6}" srcOrd="2" destOrd="0" presId="urn:microsoft.com/office/officeart/2005/8/layout/orgChart1"/>
    <dgm:cxn modelId="{8AFB7210-5701-400F-A9D8-FEAA02933417}" type="presParOf" srcId="{061AC48A-2266-4FBD-B19A-2F2086586292}" destId="{CCC7D75D-33D4-42C4-9036-7D426B14FFD5}" srcOrd="3" destOrd="0" presId="urn:microsoft.com/office/officeart/2005/8/layout/orgChart1"/>
    <dgm:cxn modelId="{C5769AE5-B112-4DB5-AA2B-D9F1CA36691E}" type="presParOf" srcId="{CCC7D75D-33D4-42C4-9036-7D426B14FFD5}" destId="{836456C6-27F8-42D3-9369-26CC2E615D36}" srcOrd="0" destOrd="0" presId="urn:microsoft.com/office/officeart/2005/8/layout/orgChart1"/>
    <dgm:cxn modelId="{9761E75C-3BA1-4AAB-9680-FA3E6BEBAA1A}" type="presParOf" srcId="{836456C6-27F8-42D3-9369-26CC2E615D36}" destId="{63BA7EC3-03B5-4848-8B29-2AF890330021}" srcOrd="0" destOrd="0" presId="urn:microsoft.com/office/officeart/2005/8/layout/orgChart1"/>
    <dgm:cxn modelId="{20EB096D-866C-4837-9F28-2EB17E97D730}" type="presParOf" srcId="{836456C6-27F8-42D3-9369-26CC2E615D36}" destId="{64093B28-2B00-4A8A-85C3-8C0F148D3380}" srcOrd="1" destOrd="0" presId="urn:microsoft.com/office/officeart/2005/8/layout/orgChart1"/>
    <dgm:cxn modelId="{307FCD3E-262B-4513-A854-247C3C628306}" type="presParOf" srcId="{CCC7D75D-33D4-42C4-9036-7D426B14FFD5}" destId="{9506E9A8-5606-481F-BAD8-086118B81F5B}" srcOrd="1" destOrd="0" presId="urn:microsoft.com/office/officeart/2005/8/layout/orgChart1"/>
    <dgm:cxn modelId="{29A8B098-4BE7-4BCC-B146-747298596536}" type="presParOf" srcId="{CCC7D75D-33D4-42C4-9036-7D426B14FFD5}" destId="{E675BFFD-A869-4D21-AA08-A410BC52B4B7}" srcOrd="2" destOrd="0" presId="urn:microsoft.com/office/officeart/2005/8/layout/orgChart1"/>
    <dgm:cxn modelId="{C28B8AC4-F045-4D6D-B5DB-30A987FEE4F0}" type="presParOf" srcId="{D5383B5A-966C-4DC5-8220-DAC2324BF474}" destId="{D8F59D27-A8AD-4D41-B726-BD76BDC5FFD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18A04F0-0033-4EB7-AA95-E5CC020E85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BD75FAC-0C54-4A82-A6CC-2A587DBB4BEE}">
      <dgm:prSet phldrT="[Текст]"/>
      <dgm:spPr/>
      <dgm:t>
        <a:bodyPr/>
        <a:lstStyle/>
        <a:p>
          <a:r>
            <a:rPr lang="ru-RU" dirty="0" smtClean="0"/>
            <a:t>Органические вещества</a:t>
          </a:r>
          <a:endParaRPr lang="ru-RU" dirty="0"/>
        </a:p>
      </dgm:t>
    </dgm:pt>
    <dgm:pt modelId="{65EA5F09-A26C-43CE-B42C-4AAF21EF8A38}" type="parTrans" cxnId="{3137F4EB-8052-4D02-B21B-74C862FEDA3E}">
      <dgm:prSet/>
      <dgm:spPr/>
      <dgm:t>
        <a:bodyPr/>
        <a:lstStyle/>
        <a:p>
          <a:endParaRPr lang="ru-RU"/>
        </a:p>
      </dgm:t>
    </dgm:pt>
    <dgm:pt modelId="{CF8E8509-2590-4D99-82E1-5C194CA5AC5D}" type="sibTrans" cxnId="{3137F4EB-8052-4D02-B21B-74C862FEDA3E}">
      <dgm:prSet/>
      <dgm:spPr/>
      <dgm:t>
        <a:bodyPr/>
        <a:lstStyle/>
        <a:p>
          <a:endParaRPr lang="ru-RU"/>
        </a:p>
      </dgm:t>
    </dgm:pt>
    <dgm:pt modelId="{6E5E2AE9-3B7D-46E9-88AA-3F4377FC2E11}">
      <dgm:prSet phldrT="[Текст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Азотсодержащие вещества (сырой протеин, СП)</a:t>
          </a:r>
          <a:endParaRPr lang="ru-RU" dirty="0"/>
        </a:p>
      </dgm:t>
    </dgm:pt>
    <dgm:pt modelId="{9487D10F-DC5C-44A8-9D9C-D7881A2936B7}" type="parTrans" cxnId="{083311B6-9375-4477-AF2F-4FC98167BF30}">
      <dgm:prSet/>
      <dgm:spPr/>
      <dgm:t>
        <a:bodyPr/>
        <a:lstStyle/>
        <a:p>
          <a:endParaRPr lang="ru-RU"/>
        </a:p>
      </dgm:t>
    </dgm:pt>
    <dgm:pt modelId="{83E61674-EAD4-4AEB-82CF-E20FCD185A69}" type="sibTrans" cxnId="{083311B6-9375-4477-AF2F-4FC98167BF30}">
      <dgm:prSet/>
      <dgm:spPr/>
      <dgm:t>
        <a:bodyPr/>
        <a:lstStyle/>
        <a:p>
          <a:endParaRPr lang="ru-RU"/>
        </a:p>
      </dgm:t>
    </dgm:pt>
    <dgm:pt modelId="{DC034F96-3D56-4341-A700-3EE7239F798F}">
      <dgm:prSet phldrT="[Текст]"/>
      <dgm:spPr/>
      <dgm:t>
        <a:bodyPr/>
        <a:lstStyle/>
        <a:p>
          <a:r>
            <a:rPr lang="ru-RU" dirty="0" err="1" smtClean="0"/>
            <a:t>Безазотистые</a:t>
          </a:r>
          <a:r>
            <a:rPr lang="ru-RU" dirty="0" smtClean="0"/>
            <a:t> вещества</a:t>
          </a:r>
          <a:endParaRPr lang="ru-RU" dirty="0"/>
        </a:p>
      </dgm:t>
    </dgm:pt>
    <dgm:pt modelId="{989D7EAD-A55D-4DB8-927B-016E0853C185}" type="parTrans" cxnId="{892F20F1-BA8E-4F55-81FC-437BDD27F9DE}">
      <dgm:prSet/>
      <dgm:spPr/>
      <dgm:t>
        <a:bodyPr/>
        <a:lstStyle/>
        <a:p>
          <a:endParaRPr lang="ru-RU"/>
        </a:p>
      </dgm:t>
    </dgm:pt>
    <dgm:pt modelId="{47172603-CBF2-4224-A8A6-3A358796B490}" type="sibTrans" cxnId="{892F20F1-BA8E-4F55-81FC-437BDD27F9DE}">
      <dgm:prSet/>
      <dgm:spPr/>
      <dgm:t>
        <a:bodyPr/>
        <a:lstStyle/>
        <a:p>
          <a:endParaRPr lang="ru-RU"/>
        </a:p>
      </dgm:t>
    </dgm:pt>
    <dgm:pt modelId="{395EB67F-C896-4809-80AB-0C327FB34180}">
      <dgm:prSet phldrT="[Текст]"/>
      <dgm:spPr/>
      <dgm:t>
        <a:bodyPr/>
        <a:lstStyle/>
        <a:p>
          <a:r>
            <a:rPr lang="ru-RU" dirty="0" smtClean="0"/>
            <a:t>Биологически активные вещества (БАВ)</a:t>
          </a:r>
          <a:endParaRPr lang="ru-RU" dirty="0"/>
        </a:p>
      </dgm:t>
    </dgm:pt>
    <dgm:pt modelId="{A9AC9589-77ED-4CBF-853A-19746951D17C}" type="parTrans" cxnId="{0ACBD679-6BD5-4A9A-BFB0-6C313A297835}">
      <dgm:prSet/>
      <dgm:spPr/>
      <dgm:t>
        <a:bodyPr/>
        <a:lstStyle/>
        <a:p>
          <a:endParaRPr lang="ru-RU"/>
        </a:p>
      </dgm:t>
    </dgm:pt>
    <dgm:pt modelId="{CDBD4C8B-20B7-4119-A80A-A6B749A5228F}" type="sibTrans" cxnId="{0ACBD679-6BD5-4A9A-BFB0-6C313A297835}">
      <dgm:prSet/>
      <dgm:spPr/>
      <dgm:t>
        <a:bodyPr/>
        <a:lstStyle/>
        <a:p>
          <a:endParaRPr lang="ru-RU"/>
        </a:p>
      </dgm:t>
    </dgm:pt>
    <dgm:pt modelId="{868FA448-0034-4807-91FD-F173FFBE8792}" type="pres">
      <dgm:prSet presAssocID="{618A04F0-0033-4EB7-AA95-E5CC020E85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A7AFAC4-FCEC-4FE6-A34F-0D583BDE31B4}" type="pres">
      <dgm:prSet presAssocID="{EBD75FAC-0C54-4A82-A6CC-2A587DBB4BEE}" presName="hierRoot1" presStyleCnt="0">
        <dgm:presLayoutVars>
          <dgm:hierBranch val="init"/>
        </dgm:presLayoutVars>
      </dgm:prSet>
      <dgm:spPr/>
    </dgm:pt>
    <dgm:pt modelId="{3834A23D-223B-4F15-81B0-44AA683A3F37}" type="pres">
      <dgm:prSet presAssocID="{EBD75FAC-0C54-4A82-A6CC-2A587DBB4BEE}" presName="rootComposite1" presStyleCnt="0"/>
      <dgm:spPr/>
    </dgm:pt>
    <dgm:pt modelId="{F5F2C6CD-2A86-4ABC-96FC-AC6F1201F491}" type="pres">
      <dgm:prSet presAssocID="{EBD75FAC-0C54-4A82-A6CC-2A587DBB4BEE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859162-6F2B-4AD7-905C-542CF595B6AE}" type="pres">
      <dgm:prSet presAssocID="{EBD75FAC-0C54-4A82-A6CC-2A587DBB4BE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1CF98618-592B-4019-B69D-81276A249216}" type="pres">
      <dgm:prSet presAssocID="{EBD75FAC-0C54-4A82-A6CC-2A587DBB4BEE}" presName="hierChild2" presStyleCnt="0"/>
      <dgm:spPr/>
    </dgm:pt>
    <dgm:pt modelId="{E97CE3CD-F00A-44D6-9F09-D7FA39A9E78A}" type="pres">
      <dgm:prSet presAssocID="{9487D10F-DC5C-44A8-9D9C-D7881A2936B7}" presName="Name37" presStyleLbl="parChTrans1D2" presStyleIdx="0" presStyleCnt="3"/>
      <dgm:spPr/>
      <dgm:t>
        <a:bodyPr/>
        <a:lstStyle/>
        <a:p>
          <a:endParaRPr lang="ru-RU"/>
        </a:p>
      </dgm:t>
    </dgm:pt>
    <dgm:pt modelId="{9F236A30-8E2E-4E34-AD2D-BD0F3943341E}" type="pres">
      <dgm:prSet presAssocID="{6E5E2AE9-3B7D-46E9-88AA-3F4377FC2E11}" presName="hierRoot2" presStyleCnt="0">
        <dgm:presLayoutVars>
          <dgm:hierBranch val="init"/>
        </dgm:presLayoutVars>
      </dgm:prSet>
      <dgm:spPr/>
    </dgm:pt>
    <dgm:pt modelId="{DD96A356-1B33-4EFE-AD8B-B4B61EBE3211}" type="pres">
      <dgm:prSet presAssocID="{6E5E2AE9-3B7D-46E9-88AA-3F4377FC2E11}" presName="rootComposite" presStyleCnt="0"/>
      <dgm:spPr/>
    </dgm:pt>
    <dgm:pt modelId="{78CA7500-340A-4FCF-9A51-8929A6544515}" type="pres">
      <dgm:prSet presAssocID="{6E5E2AE9-3B7D-46E9-88AA-3F4377FC2E1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5951CEF-5CF2-49B1-9126-047BE1FBAAA1}" type="pres">
      <dgm:prSet presAssocID="{6E5E2AE9-3B7D-46E9-88AA-3F4377FC2E11}" presName="rootConnector" presStyleLbl="node2" presStyleIdx="0" presStyleCnt="3"/>
      <dgm:spPr/>
      <dgm:t>
        <a:bodyPr/>
        <a:lstStyle/>
        <a:p>
          <a:endParaRPr lang="ru-RU"/>
        </a:p>
      </dgm:t>
    </dgm:pt>
    <dgm:pt modelId="{CC135833-B920-43E1-BAD2-8D328786230B}" type="pres">
      <dgm:prSet presAssocID="{6E5E2AE9-3B7D-46E9-88AA-3F4377FC2E11}" presName="hierChild4" presStyleCnt="0"/>
      <dgm:spPr/>
    </dgm:pt>
    <dgm:pt modelId="{77C405FA-E203-43C8-81AF-DF7E4652FF0D}" type="pres">
      <dgm:prSet presAssocID="{6E5E2AE9-3B7D-46E9-88AA-3F4377FC2E11}" presName="hierChild5" presStyleCnt="0"/>
      <dgm:spPr/>
    </dgm:pt>
    <dgm:pt modelId="{27859CB2-6D70-4E20-93A1-3058035CE3C4}" type="pres">
      <dgm:prSet presAssocID="{989D7EAD-A55D-4DB8-927B-016E0853C185}" presName="Name37" presStyleLbl="parChTrans1D2" presStyleIdx="1" presStyleCnt="3"/>
      <dgm:spPr/>
      <dgm:t>
        <a:bodyPr/>
        <a:lstStyle/>
        <a:p>
          <a:endParaRPr lang="ru-RU"/>
        </a:p>
      </dgm:t>
    </dgm:pt>
    <dgm:pt modelId="{46841445-A283-43CF-97F9-4D7E5E060C07}" type="pres">
      <dgm:prSet presAssocID="{DC034F96-3D56-4341-A700-3EE7239F798F}" presName="hierRoot2" presStyleCnt="0">
        <dgm:presLayoutVars>
          <dgm:hierBranch val="init"/>
        </dgm:presLayoutVars>
      </dgm:prSet>
      <dgm:spPr/>
    </dgm:pt>
    <dgm:pt modelId="{72A2CDB3-1998-4477-B186-D77D9557F461}" type="pres">
      <dgm:prSet presAssocID="{DC034F96-3D56-4341-A700-3EE7239F798F}" presName="rootComposite" presStyleCnt="0"/>
      <dgm:spPr/>
    </dgm:pt>
    <dgm:pt modelId="{AF221E14-F8FF-4F9E-AD2A-A252438BC6BD}" type="pres">
      <dgm:prSet presAssocID="{DC034F96-3D56-4341-A700-3EE7239F798F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FAC5C4-F9B2-4137-8BA7-FE93570C81B5}" type="pres">
      <dgm:prSet presAssocID="{DC034F96-3D56-4341-A700-3EE7239F798F}" presName="rootConnector" presStyleLbl="node2" presStyleIdx="1" presStyleCnt="3"/>
      <dgm:spPr/>
      <dgm:t>
        <a:bodyPr/>
        <a:lstStyle/>
        <a:p>
          <a:endParaRPr lang="ru-RU"/>
        </a:p>
      </dgm:t>
    </dgm:pt>
    <dgm:pt modelId="{33F4F1DA-A61E-4E9D-9405-AEF737E5C2DC}" type="pres">
      <dgm:prSet presAssocID="{DC034F96-3D56-4341-A700-3EE7239F798F}" presName="hierChild4" presStyleCnt="0"/>
      <dgm:spPr/>
    </dgm:pt>
    <dgm:pt modelId="{D06B5253-AC07-4C4C-B0E6-F45AEF68331F}" type="pres">
      <dgm:prSet presAssocID="{DC034F96-3D56-4341-A700-3EE7239F798F}" presName="hierChild5" presStyleCnt="0"/>
      <dgm:spPr/>
    </dgm:pt>
    <dgm:pt modelId="{46A201AC-EF97-457D-9A34-C516917FEF21}" type="pres">
      <dgm:prSet presAssocID="{A9AC9589-77ED-4CBF-853A-19746951D17C}" presName="Name37" presStyleLbl="parChTrans1D2" presStyleIdx="2" presStyleCnt="3"/>
      <dgm:spPr/>
      <dgm:t>
        <a:bodyPr/>
        <a:lstStyle/>
        <a:p>
          <a:endParaRPr lang="ru-RU"/>
        </a:p>
      </dgm:t>
    </dgm:pt>
    <dgm:pt modelId="{9068CEFB-D1E9-4419-9DED-658A944C53A3}" type="pres">
      <dgm:prSet presAssocID="{395EB67F-C896-4809-80AB-0C327FB34180}" presName="hierRoot2" presStyleCnt="0">
        <dgm:presLayoutVars>
          <dgm:hierBranch val="init"/>
        </dgm:presLayoutVars>
      </dgm:prSet>
      <dgm:spPr/>
    </dgm:pt>
    <dgm:pt modelId="{2CDC3054-D4AA-4F3B-8EA3-963785C8CFA6}" type="pres">
      <dgm:prSet presAssocID="{395EB67F-C896-4809-80AB-0C327FB34180}" presName="rootComposite" presStyleCnt="0"/>
      <dgm:spPr/>
    </dgm:pt>
    <dgm:pt modelId="{722F998A-C8D8-4A4E-9841-744E58CDDACB}" type="pres">
      <dgm:prSet presAssocID="{395EB67F-C896-4809-80AB-0C327FB34180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3FFE74D-C392-4E9E-80A2-6ACE2C3CA76D}" type="pres">
      <dgm:prSet presAssocID="{395EB67F-C896-4809-80AB-0C327FB34180}" presName="rootConnector" presStyleLbl="node2" presStyleIdx="2" presStyleCnt="3"/>
      <dgm:spPr/>
      <dgm:t>
        <a:bodyPr/>
        <a:lstStyle/>
        <a:p>
          <a:endParaRPr lang="ru-RU"/>
        </a:p>
      </dgm:t>
    </dgm:pt>
    <dgm:pt modelId="{8B4DD43C-DD67-49E7-A922-5302D8ED540F}" type="pres">
      <dgm:prSet presAssocID="{395EB67F-C896-4809-80AB-0C327FB34180}" presName="hierChild4" presStyleCnt="0"/>
      <dgm:spPr/>
    </dgm:pt>
    <dgm:pt modelId="{132B18B9-22ED-49A4-B5B8-7DEBCF852485}" type="pres">
      <dgm:prSet presAssocID="{395EB67F-C896-4809-80AB-0C327FB34180}" presName="hierChild5" presStyleCnt="0"/>
      <dgm:spPr/>
    </dgm:pt>
    <dgm:pt modelId="{C86AF8A9-EA01-459A-A591-F2514698BB8C}" type="pres">
      <dgm:prSet presAssocID="{EBD75FAC-0C54-4A82-A6CC-2A587DBB4BEE}" presName="hierChild3" presStyleCnt="0"/>
      <dgm:spPr/>
    </dgm:pt>
  </dgm:ptLst>
  <dgm:cxnLst>
    <dgm:cxn modelId="{134BE078-3D1A-4F24-A111-A67DF9E24A0A}" type="presOf" srcId="{A9AC9589-77ED-4CBF-853A-19746951D17C}" destId="{46A201AC-EF97-457D-9A34-C516917FEF21}" srcOrd="0" destOrd="0" presId="urn:microsoft.com/office/officeart/2005/8/layout/orgChart1"/>
    <dgm:cxn modelId="{0ACBD679-6BD5-4A9A-BFB0-6C313A297835}" srcId="{EBD75FAC-0C54-4A82-A6CC-2A587DBB4BEE}" destId="{395EB67F-C896-4809-80AB-0C327FB34180}" srcOrd="2" destOrd="0" parTransId="{A9AC9589-77ED-4CBF-853A-19746951D17C}" sibTransId="{CDBD4C8B-20B7-4119-A80A-A6B749A5228F}"/>
    <dgm:cxn modelId="{1A9A7993-B418-4DA5-8D3A-1447FEA4E39A}" type="presOf" srcId="{989D7EAD-A55D-4DB8-927B-016E0853C185}" destId="{27859CB2-6D70-4E20-93A1-3058035CE3C4}" srcOrd="0" destOrd="0" presId="urn:microsoft.com/office/officeart/2005/8/layout/orgChart1"/>
    <dgm:cxn modelId="{86C0C872-D330-4E8A-8DD3-CAE53737DB52}" type="presOf" srcId="{DC034F96-3D56-4341-A700-3EE7239F798F}" destId="{DCFAC5C4-F9B2-4137-8BA7-FE93570C81B5}" srcOrd="1" destOrd="0" presId="urn:microsoft.com/office/officeart/2005/8/layout/orgChart1"/>
    <dgm:cxn modelId="{3137F4EB-8052-4D02-B21B-74C862FEDA3E}" srcId="{618A04F0-0033-4EB7-AA95-E5CC020E85C7}" destId="{EBD75FAC-0C54-4A82-A6CC-2A587DBB4BEE}" srcOrd="0" destOrd="0" parTransId="{65EA5F09-A26C-43CE-B42C-4AAF21EF8A38}" sibTransId="{CF8E8509-2590-4D99-82E1-5C194CA5AC5D}"/>
    <dgm:cxn modelId="{3F5419E9-A12E-4D39-814A-2E2D6A2299B4}" type="presOf" srcId="{618A04F0-0033-4EB7-AA95-E5CC020E85C7}" destId="{868FA448-0034-4807-91FD-F173FFBE8792}" srcOrd="0" destOrd="0" presId="urn:microsoft.com/office/officeart/2005/8/layout/orgChart1"/>
    <dgm:cxn modelId="{0362DA84-8B4C-49FF-8E80-3CB6A51C2529}" type="presOf" srcId="{9487D10F-DC5C-44A8-9D9C-D7881A2936B7}" destId="{E97CE3CD-F00A-44D6-9F09-D7FA39A9E78A}" srcOrd="0" destOrd="0" presId="urn:microsoft.com/office/officeart/2005/8/layout/orgChart1"/>
    <dgm:cxn modelId="{083311B6-9375-4477-AF2F-4FC98167BF30}" srcId="{EBD75FAC-0C54-4A82-A6CC-2A587DBB4BEE}" destId="{6E5E2AE9-3B7D-46E9-88AA-3F4377FC2E11}" srcOrd="0" destOrd="0" parTransId="{9487D10F-DC5C-44A8-9D9C-D7881A2936B7}" sibTransId="{83E61674-EAD4-4AEB-82CF-E20FCD185A69}"/>
    <dgm:cxn modelId="{B415B316-13EE-4751-A522-D571AEF0D4D2}" type="presOf" srcId="{395EB67F-C896-4809-80AB-0C327FB34180}" destId="{722F998A-C8D8-4A4E-9841-744E58CDDACB}" srcOrd="0" destOrd="0" presId="urn:microsoft.com/office/officeart/2005/8/layout/orgChart1"/>
    <dgm:cxn modelId="{892F20F1-BA8E-4F55-81FC-437BDD27F9DE}" srcId="{EBD75FAC-0C54-4A82-A6CC-2A587DBB4BEE}" destId="{DC034F96-3D56-4341-A700-3EE7239F798F}" srcOrd="1" destOrd="0" parTransId="{989D7EAD-A55D-4DB8-927B-016E0853C185}" sibTransId="{47172603-CBF2-4224-A8A6-3A358796B490}"/>
    <dgm:cxn modelId="{A3E80229-469E-43CE-88FA-B5C4910A256A}" type="presOf" srcId="{395EB67F-C896-4809-80AB-0C327FB34180}" destId="{63FFE74D-C392-4E9E-80A2-6ACE2C3CA76D}" srcOrd="1" destOrd="0" presId="urn:microsoft.com/office/officeart/2005/8/layout/orgChart1"/>
    <dgm:cxn modelId="{8A83141B-E246-4894-A945-FD9CE176709F}" type="presOf" srcId="{DC034F96-3D56-4341-A700-3EE7239F798F}" destId="{AF221E14-F8FF-4F9E-AD2A-A252438BC6BD}" srcOrd="0" destOrd="0" presId="urn:microsoft.com/office/officeart/2005/8/layout/orgChart1"/>
    <dgm:cxn modelId="{40434A83-B698-443C-A8EC-DBD2F359DFA7}" type="presOf" srcId="{6E5E2AE9-3B7D-46E9-88AA-3F4377FC2E11}" destId="{78CA7500-340A-4FCF-9A51-8929A6544515}" srcOrd="0" destOrd="0" presId="urn:microsoft.com/office/officeart/2005/8/layout/orgChart1"/>
    <dgm:cxn modelId="{4615E7CD-D036-4E43-AE3A-C95146137A9A}" type="presOf" srcId="{EBD75FAC-0C54-4A82-A6CC-2A587DBB4BEE}" destId="{F5F2C6CD-2A86-4ABC-96FC-AC6F1201F491}" srcOrd="0" destOrd="0" presId="urn:microsoft.com/office/officeart/2005/8/layout/orgChart1"/>
    <dgm:cxn modelId="{20E92C12-490B-4834-AE1B-6C63AB3836E3}" type="presOf" srcId="{EBD75FAC-0C54-4A82-A6CC-2A587DBB4BEE}" destId="{BA859162-6F2B-4AD7-905C-542CF595B6AE}" srcOrd="1" destOrd="0" presId="urn:microsoft.com/office/officeart/2005/8/layout/orgChart1"/>
    <dgm:cxn modelId="{D64475AD-6C70-4BAF-8139-8351F61B1A0A}" type="presOf" srcId="{6E5E2AE9-3B7D-46E9-88AA-3F4377FC2E11}" destId="{15951CEF-5CF2-49B1-9126-047BE1FBAAA1}" srcOrd="1" destOrd="0" presId="urn:microsoft.com/office/officeart/2005/8/layout/orgChart1"/>
    <dgm:cxn modelId="{1B387603-30A8-4ED3-A70F-2AB2BBA24998}" type="presParOf" srcId="{868FA448-0034-4807-91FD-F173FFBE8792}" destId="{BA7AFAC4-FCEC-4FE6-A34F-0D583BDE31B4}" srcOrd="0" destOrd="0" presId="urn:microsoft.com/office/officeart/2005/8/layout/orgChart1"/>
    <dgm:cxn modelId="{A34D9DF6-FC26-41EF-8EB8-2B351298EE09}" type="presParOf" srcId="{BA7AFAC4-FCEC-4FE6-A34F-0D583BDE31B4}" destId="{3834A23D-223B-4F15-81B0-44AA683A3F37}" srcOrd="0" destOrd="0" presId="urn:microsoft.com/office/officeart/2005/8/layout/orgChart1"/>
    <dgm:cxn modelId="{74183893-542A-4EFF-B8E1-096FEE823495}" type="presParOf" srcId="{3834A23D-223B-4F15-81B0-44AA683A3F37}" destId="{F5F2C6CD-2A86-4ABC-96FC-AC6F1201F491}" srcOrd="0" destOrd="0" presId="urn:microsoft.com/office/officeart/2005/8/layout/orgChart1"/>
    <dgm:cxn modelId="{4F8AFBB3-0C12-43A8-96E3-B966D5D8B832}" type="presParOf" srcId="{3834A23D-223B-4F15-81B0-44AA683A3F37}" destId="{BA859162-6F2B-4AD7-905C-542CF595B6AE}" srcOrd="1" destOrd="0" presId="urn:microsoft.com/office/officeart/2005/8/layout/orgChart1"/>
    <dgm:cxn modelId="{F6F6511A-8560-44B5-838E-E392B6B2C0CC}" type="presParOf" srcId="{BA7AFAC4-FCEC-4FE6-A34F-0D583BDE31B4}" destId="{1CF98618-592B-4019-B69D-81276A249216}" srcOrd="1" destOrd="0" presId="urn:microsoft.com/office/officeart/2005/8/layout/orgChart1"/>
    <dgm:cxn modelId="{8871FD80-FE70-4CAE-A75D-32D554266526}" type="presParOf" srcId="{1CF98618-592B-4019-B69D-81276A249216}" destId="{E97CE3CD-F00A-44D6-9F09-D7FA39A9E78A}" srcOrd="0" destOrd="0" presId="urn:microsoft.com/office/officeart/2005/8/layout/orgChart1"/>
    <dgm:cxn modelId="{4FE9FAEA-E9C1-4DA0-AA7A-AC9CC21AB5F2}" type="presParOf" srcId="{1CF98618-592B-4019-B69D-81276A249216}" destId="{9F236A30-8E2E-4E34-AD2D-BD0F3943341E}" srcOrd="1" destOrd="0" presId="urn:microsoft.com/office/officeart/2005/8/layout/orgChart1"/>
    <dgm:cxn modelId="{151676D8-55B7-4C2B-A54F-9F71A80B8491}" type="presParOf" srcId="{9F236A30-8E2E-4E34-AD2D-BD0F3943341E}" destId="{DD96A356-1B33-4EFE-AD8B-B4B61EBE3211}" srcOrd="0" destOrd="0" presId="urn:microsoft.com/office/officeart/2005/8/layout/orgChart1"/>
    <dgm:cxn modelId="{BCA5D4B7-31D8-4C5A-A096-6AC2B45D6F68}" type="presParOf" srcId="{DD96A356-1B33-4EFE-AD8B-B4B61EBE3211}" destId="{78CA7500-340A-4FCF-9A51-8929A6544515}" srcOrd="0" destOrd="0" presId="urn:microsoft.com/office/officeart/2005/8/layout/orgChart1"/>
    <dgm:cxn modelId="{3F05B4E1-3FA5-4156-B0AA-0D29FB8BE4DB}" type="presParOf" srcId="{DD96A356-1B33-4EFE-AD8B-B4B61EBE3211}" destId="{15951CEF-5CF2-49B1-9126-047BE1FBAAA1}" srcOrd="1" destOrd="0" presId="urn:microsoft.com/office/officeart/2005/8/layout/orgChart1"/>
    <dgm:cxn modelId="{4F93BBB7-C593-492A-84C3-6BAF3281D3FE}" type="presParOf" srcId="{9F236A30-8E2E-4E34-AD2D-BD0F3943341E}" destId="{CC135833-B920-43E1-BAD2-8D328786230B}" srcOrd="1" destOrd="0" presId="urn:microsoft.com/office/officeart/2005/8/layout/orgChart1"/>
    <dgm:cxn modelId="{081DA766-DED8-4F67-89B5-9A8F96ED2112}" type="presParOf" srcId="{9F236A30-8E2E-4E34-AD2D-BD0F3943341E}" destId="{77C405FA-E203-43C8-81AF-DF7E4652FF0D}" srcOrd="2" destOrd="0" presId="urn:microsoft.com/office/officeart/2005/8/layout/orgChart1"/>
    <dgm:cxn modelId="{8C6B5E35-D990-45EB-9436-77561910AEF5}" type="presParOf" srcId="{1CF98618-592B-4019-B69D-81276A249216}" destId="{27859CB2-6D70-4E20-93A1-3058035CE3C4}" srcOrd="2" destOrd="0" presId="urn:microsoft.com/office/officeart/2005/8/layout/orgChart1"/>
    <dgm:cxn modelId="{AEDDADC4-716A-4AC7-8C24-3EE1A3CE5E0E}" type="presParOf" srcId="{1CF98618-592B-4019-B69D-81276A249216}" destId="{46841445-A283-43CF-97F9-4D7E5E060C07}" srcOrd="3" destOrd="0" presId="urn:microsoft.com/office/officeart/2005/8/layout/orgChart1"/>
    <dgm:cxn modelId="{86F0B498-1BFE-423E-9E5D-69D69378B0DE}" type="presParOf" srcId="{46841445-A283-43CF-97F9-4D7E5E060C07}" destId="{72A2CDB3-1998-4477-B186-D77D9557F461}" srcOrd="0" destOrd="0" presId="urn:microsoft.com/office/officeart/2005/8/layout/orgChart1"/>
    <dgm:cxn modelId="{33ADC82D-FE23-4C2F-AD99-7CDFF3728B58}" type="presParOf" srcId="{72A2CDB3-1998-4477-B186-D77D9557F461}" destId="{AF221E14-F8FF-4F9E-AD2A-A252438BC6BD}" srcOrd="0" destOrd="0" presId="urn:microsoft.com/office/officeart/2005/8/layout/orgChart1"/>
    <dgm:cxn modelId="{89B1B64E-69CD-4977-ADA1-0E27237E434A}" type="presParOf" srcId="{72A2CDB3-1998-4477-B186-D77D9557F461}" destId="{DCFAC5C4-F9B2-4137-8BA7-FE93570C81B5}" srcOrd="1" destOrd="0" presId="urn:microsoft.com/office/officeart/2005/8/layout/orgChart1"/>
    <dgm:cxn modelId="{A7601B5E-8426-490A-AE4C-DE2D73844B62}" type="presParOf" srcId="{46841445-A283-43CF-97F9-4D7E5E060C07}" destId="{33F4F1DA-A61E-4E9D-9405-AEF737E5C2DC}" srcOrd="1" destOrd="0" presId="urn:microsoft.com/office/officeart/2005/8/layout/orgChart1"/>
    <dgm:cxn modelId="{6DACAFF3-53A0-4B08-8D60-8C757EE5B30F}" type="presParOf" srcId="{46841445-A283-43CF-97F9-4D7E5E060C07}" destId="{D06B5253-AC07-4C4C-B0E6-F45AEF68331F}" srcOrd="2" destOrd="0" presId="urn:microsoft.com/office/officeart/2005/8/layout/orgChart1"/>
    <dgm:cxn modelId="{7C07B864-50A9-46C6-B4DA-7FE410B59017}" type="presParOf" srcId="{1CF98618-592B-4019-B69D-81276A249216}" destId="{46A201AC-EF97-457D-9A34-C516917FEF21}" srcOrd="4" destOrd="0" presId="urn:microsoft.com/office/officeart/2005/8/layout/orgChart1"/>
    <dgm:cxn modelId="{6923E27E-7A0A-45EC-876F-11BAF06CA1C4}" type="presParOf" srcId="{1CF98618-592B-4019-B69D-81276A249216}" destId="{9068CEFB-D1E9-4419-9DED-658A944C53A3}" srcOrd="5" destOrd="0" presId="urn:microsoft.com/office/officeart/2005/8/layout/orgChart1"/>
    <dgm:cxn modelId="{204980B7-4041-46C4-B57D-77309545B4AC}" type="presParOf" srcId="{9068CEFB-D1E9-4419-9DED-658A944C53A3}" destId="{2CDC3054-D4AA-4F3B-8EA3-963785C8CFA6}" srcOrd="0" destOrd="0" presId="urn:microsoft.com/office/officeart/2005/8/layout/orgChart1"/>
    <dgm:cxn modelId="{A60C9915-AE44-40E1-A33C-DFC01F9BA459}" type="presParOf" srcId="{2CDC3054-D4AA-4F3B-8EA3-963785C8CFA6}" destId="{722F998A-C8D8-4A4E-9841-744E58CDDACB}" srcOrd="0" destOrd="0" presId="urn:microsoft.com/office/officeart/2005/8/layout/orgChart1"/>
    <dgm:cxn modelId="{DD3DAAD8-758F-4323-B0DC-CCF0B9332A35}" type="presParOf" srcId="{2CDC3054-D4AA-4F3B-8EA3-963785C8CFA6}" destId="{63FFE74D-C392-4E9E-80A2-6ACE2C3CA76D}" srcOrd="1" destOrd="0" presId="urn:microsoft.com/office/officeart/2005/8/layout/orgChart1"/>
    <dgm:cxn modelId="{A7180902-8BEA-4CE3-9F1C-99A2A7D76E02}" type="presParOf" srcId="{9068CEFB-D1E9-4419-9DED-658A944C53A3}" destId="{8B4DD43C-DD67-49E7-A922-5302D8ED540F}" srcOrd="1" destOrd="0" presId="urn:microsoft.com/office/officeart/2005/8/layout/orgChart1"/>
    <dgm:cxn modelId="{C7065DCC-30D9-441A-984B-BDC1231B7606}" type="presParOf" srcId="{9068CEFB-D1E9-4419-9DED-658A944C53A3}" destId="{132B18B9-22ED-49A4-B5B8-7DEBCF852485}" srcOrd="2" destOrd="0" presId="urn:microsoft.com/office/officeart/2005/8/layout/orgChart1"/>
    <dgm:cxn modelId="{C2A2AE54-7EF7-4FB6-972D-E5770C70C345}" type="presParOf" srcId="{BA7AFAC4-FCEC-4FE6-A34F-0D583BDE31B4}" destId="{C86AF8A9-EA01-459A-A591-F2514698BB8C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89D2A8C-2E73-4D6B-86A9-69DD33F0919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E97987-D110-41F4-A968-A1765AAC3CE8}">
      <dgm:prSet phldrT="[Текст]"/>
      <dgm:spPr/>
      <dgm:t>
        <a:bodyPr/>
        <a:lstStyle/>
        <a:p>
          <a:r>
            <a:rPr lang="ru-RU" dirty="0" err="1" smtClean="0"/>
            <a:t>Безазотистые</a:t>
          </a:r>
          <a:r>
            <a:rPr lang="ru-RU" dirty="0" smtClean="0"/>
            <a:t> вещества</a:t>
          </a:r>
          <a:endParaRPr lang="ru-RU" dirty="0"/>
        </a:p>
      </dgm:t>
    </dgm:pt>
    <dgm:pt modelId="{28EE5929-88E3-4F21-A11A-77B6FF7F17FF}" type="parTrans" cxnId="{250CEE67-EADE-4BC3-9D1D-1B651B26A693}">
      <dgm:prSet/>
      <dgm:spPr/>
      <dgm:t>
        <a:bodyPr/>
        <a:lstStyle/>
        <a:p>
          <a:endParaRPr lang="ru-RU"/>
        </a:p>
      </dgm:t>
    </dgm:pt>
    <dgm:pt modelId="{BF888321-FDDB-45F7-BD2F-BF0998A44BE4}" type="sibTrans" cxnId="{250CEE67-EADE-4BC3-9D1D-1B651B26A693}">
      <dgm:prSet/>
      <dgm:spPr/>
      <dgm:t>
        <a:bodyPr/>
        <a:lstStyle/>
        <a:p>
          <a:endParaRPr lang="ru-RU"/>
        </a:p>
      </dgm:t>
    </dgm:pt>
    <dgm:pt modelId="{4C7AAB5D-F83E-4C01-B9DE-30B07A65550C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Жиры</a:t>
          </a:r>
          <a:endParaRPr lang="ru-RU" dirty="0"/>
        </a:p>
      </dgm:t>
    </dgm:pt>
    <dgm:pt modelId="{D4BF0382-693D-46F0-A8B6-3C99585A6F76}" type="parTrans" cxnId="{C1377208-8E9A-4C20-AD3B-27860E7DD467}">
      <dgm:prSet/>
      <dgm:spPr/>
      <dgm:t>
        <a:bodyPr/>
        <a:lstStyle/>
        <a:p>
          <a:endParaRPr lang="ru-RU"/>
        </a:p>
      </dgm:t>
    </dgm:pt>
    <dgm:pt modelId="{5D4FCC39-9CF2-4AAA-BFE7-EA8F8E6ABB5E}" type="sibTrans" cxnId="{C1377208-8E9A-4C20-AD3B-27860E7DD467}">
      <dgm:prSet/>
      <dgm:spPr/>
      <dgm:t>
        <a:bodyPr/>
        <a:lstStyle/>
        <a:p>
          <a:endParaRPr lang="ru-RU"/>
        </a:p>
      </dgm:t>
    </dgm:pt>
    <dgm:pt modelId="{1F03BFAB-D85C-400C-8E9D-3ADD8043E47B}">
      <dgm:prSet phldrT="[Текст]"/>
      <dgm:spPr/>
      <dgm:t>
        <a:bodyPr/>
        <a:lstStyle/>
        <a:p>
          <a:r>
            <a:rPr lang="ru-RU" dirty="0" smtClean="0"/>
            <a:t>Углеводы</a:t>
          </a:r>
          <a:endParaRPr lang="ru-RU" dirty="0"/>
        </a:p>
      </dgm:t>
    </dgm:pt>
    <dgm:pt modelId="{646D42F3-1452-4C2E-BA30-3F578EC40958}" type="parTrans" cxnId="{B3481451-0FA2-42CD-A683-316E804125B4}">
      <dgm:prSet/>
      <dgm:spPr/>
      <dgm:t>
        <a:bodyPr/>
        <a:lstStyle/>
        <a:p>
          <a:endParaRPr lang="ru-RU"/>
        </a:p>
      </dgm:t>
    </dgm:pt>
    <dgm:pt modelId="{5A8BCD26-9050-459D-8C5F-312E34E95F11}" type="sibTrans" cxnId="{B3481451-0FA2-42CD-A683-316E804125B4}">
      <dgm:prSet/>
      <dgm:spPr/>
      <dgm:t>
        <a:bodyPr/>
        <a:lstStyle/>
        <a:p>
          <a:endParaRPr lang="ru-RU"/>
        </a:p>
      </dgm:t>
    </dgm:pt>
    <dgm:pt modelId="{A22CDC2B-0946-40FE-948F-3A13951B3F2C}" type="pres">
      <dgm:prSet presAssocID="{E89D2A8C-2E73-4D6B-86A9-69DD33F0919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B74B0F71-20AB-4AC4-9FF6-A8871D72C8A4}" type="pres">
      <dgm:prSet presAssocID="{70E97987-D110-41F4-A968-A1765AAC3CE8}" presName="hierRoot1" presStyleCnt="0">
        <dgm:presLayoutVars>
          <dgm:hierBranch val="init"/>
        </dgm:presLayoutVars>
      </dgm:prSet>
      <dgm:spPr/>
    </dgm:pt>
    <dgm:pt modelId="{B79BB317-2973-4735-B94E-00FA9320908E}" type="pres">
      <dgm:prSet presAssocID="{70E97987-D110-41F4-A968-A1765AAC3CE8}" presName="rootComposite1" presStyleCnt="0"/>
      <dgm:spPr/>
    </dgm:pt>
    <dgm:pt modelId="{1A46E0E5-BA3E-4D24-95D6-160B58CC6A6E}" type="pres">
      <dgm:prSet presAssocID="{70E97987-D110-41F4-A968-A1765AAC3CE8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046AD5DC-2E68-4667-A197-55E87339BDCC}" type="pres">
      <dgm:prSet presAssocID="{70E97987-D110-41F4-A968-A1765AAC3CE8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22A3432-6485-4A01-B956-70B15250EC4D}" type="pres">
      <dgm:prSet presAssocID="{70E97987-D110-41F4-A968-A1765AAC3CE8}" presName="hierChild2" presStyleCnt="0"/>
      <dgm:spPr/>
    </dgm:pt>
    <dgm:pt modelId="{C629D62D-FD28-4E00-A8CA-61009AEB0106}" type="pres">
      <dgm:prSet presAssocID="{D4BF0382-693D-46F0-A8B6-3C99585A6F7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19C5503D-449A-4001-8DE1-FF3FBF4741A0}" type="pres">
      <dgm:prSet presAssocID="{4C7AAB5D-F83E-4C01-B9DE-30B07A65550C}" presName="hierRoot2" presStyleCnt="0">
        <dgm:presLayoutVars>
          <dgm:hierBranch val="init"/>
        </dgm:presLayoutVars>
      </dgm:prSet>
      <dgm:spPr/>
    </dgm:pt>
    <dgm:pt modelId="{63EC927A-A10F-433A-B64A-1626551622D7}" type="pres">
      <dgm:prSet presAssocID="{4C7AAB5D-F83E-4C01-B9DE-30B07A65550C}" presName="rootComposite" presStyleCnt="0"/>
      <dgm:spPr/>
    </dgm:pt>
    <dgm:pt modelId="{CE00FE49-7DCE-464E-819B-154ED0FB2D6D}" type="pres">
      <dgm:prSet presAssocID="{4C7AAB5D-F83E-4C01-B9DE-30B07A65550C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3C9AA78-1C8E-46E0-B169-B2654C066C44}" type="pres">
      <dgm:prSet presAssocID="{4C7AAB5D-F83E-4C01-B9DE-30B07A65550C}" presName="rootConnector" presStyleLbl="node2" presStyleIdx="0" presStyleCnt="2"/>
      <dgm:spPr/>
      <dgm:t>
        <a:bodyPr/>
        <a:lstStyle/>
        <a:p>
          <a:endParaRPr lang="ru-RU"/>
        </a:p>
      </dgm:t>
    </dgm:pt>
    <dgm:pt modelId="{D31404B9-1D0E-47C0-84DF-61838AF1F83E}" type="pres">
      <dgm:prSet presAssocID="{4C7AAB5D-F83E-4C01-B9DE-30B07A65550C}" presName="hierChild4" presStyleCnt="0"/>
      <dgm:spPr/>
    </dgm:pt>
    <dgm:pt modelId="{7FB3E414-1A61-4DC8-8B63-82976D5D97BD}" type="pres">
      <dgm:prSet presAssocID="{4C7AAB5D-F83E-4C01-B9DE-30B07A65550C}" presName="hierChild5" presStyleCnt="0"/>
      <dgm:spPr/>
    </dgm:pt>
    <dgm:pt modelId="{5EAE56C6-4B16-4D19-BA40-52DACF75FC6C}" type="pres">
      <dgm:prSet presAssocID="{646D42F3-1452-4C2E-BA30-3F578EC40958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DA6D631-B8BA-4B12-B021-979D87F8BA7F}" type="pres">
      <dgm:prSet presAssocID="{1F03BFAB-D85C-400C-8E9D-3ADD8043E47B}" presName="hierRoot2" presStyleCnt="0">
        <dgm:presLayoutVars>
          <dgm:hierBranch val="init"/>
        </dgm:presLayoutVars>
      </dgm:prSet>
      <dgm:spPr/>
    </dgm:pt>
    <dgm:pt modelId="{7B911CC7-C7BD-4860-BC86-623B76C807FA}" type="pres">
      <dgm:prSet presAssocID="{1F03BFAB-D85C-400C-8E9D-3ADD8043E47B}" presName="rootComposite" presStyleCnt="0"/>
      <dgm:spPr/>
    </dgm:pt>
    <dgm:pt modelId="{935C4C3B-1F28-4513-B464-3C1AA5552A03}" type="pres">
      <dgm:prSet presAssocID="{1F03BFAB-D85C-400C-8E9D-3ADD8043E47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FB41005-027C-4F10-8B11-5816EA547FB2}" type="pres">
      <dgm:prSet presAssocID="{1F03BFAB-D85C-400C-8E9D-3ADD8043E47B}" presName="rootConnector" presStyleLbl="node2" presStyleIdx="1" presStyleCnt="2"/>
      <dgm:spPr/>
      <dgm:t>
        <a:bodyPr/>
        <a:lstStyle/>
        <a:p>
          <a:endParaRPr lang="ru-RU"/>
        </a:p>
      </dgm:t>
    </dgm:pt>
    <dgm:pt modelId="{3651CAB5-5CF3-4CC9-8695-57A351881A7A}" type="pres">
      <dgm:prSet presAssocID="{1F03BFAB-D85C-400C-8E9D-3ADD8043E47B}" presName="hierChild4" presStyleCnt="0"/>
      <dgm:spPr/>
    </dgm:pt>
    <dgm:pt modelId="{4F93C636-95C9-44C2-891C-9726AE5C0107}" type="pres">
      <dgm:prSet presAssocID="{1F03BFAB-D85C-400C-8E9D-3ADD8043E47B}" presName="hierChild5" presStyleCnt="0"/>
      <dgm:spPr/>
    </dgm:pt>
    <dgm:pt modelId="{8E933536-582B-42A2-B0F8-1A45C76871CD}" type="pres">
      <dgm:prSet presAssocID="{70E97987-D110-41F4-A968-A1765AAC3CE8}" presName="hierChild3" presStyleCnt="0"/>
      <dgm:spPr/>
    </dgm:pt>
  </dgm:ptLst>
  <dgm:cxnLst>
    <dgm:cxn modelId="{E56D8D82-4BE5-43E1-80C8-090A239A1D9E}" type="presOf" srcId="{4C7AAB5D-F83E-4C01-B9DE-30B07A65550C}" destId="{CE00FE49-7DCE-464E-819B-154ED0FB2D6D}" srcOrd="0" destOrd="0" presId="urn:microsoft.com/office/officeart/2005/8/layout/orgChart1"/>
    <dgm:cxn modelId="{C1377208-8E9A-4C20-AD3B-27860E7DD467}" srcId="{70E97987-D110-41F4-A968-A1765AAC3CE8}" destId="{4C7AAB5D-F83E-4C01-B9DE-30B07A65550C}" srcOrd="0" destOrd="0" parTransId="{D4BF0382-693D-46F0-A8B6-3C99585A6F76}" sibTransId="{5D4FCC39-9CF2-4AAA-BFE7-EA8F8E6ABB5E}"/>
    <dgm:cxn modelId="{3BFC7C3F-D7B9-4B87-AFE4-21E62A406881}" type="presOf" srcId="{4C7AAB5D-F83E-4C01-B9DE-30B07A65550C}" destId="{73C9AA78-1C8E-46E0-B169-B2654C066C44}" srcOrd="1" destOrd="0" presId="urn:microsoft.com/office/officeart/2005/8/layout/orgChart1"/>
    <dgm:cxn modelId="{C01CAAE1-B6ED-4F0A-9D74-D56E2C41DE54}" type="presOf" srcId="{E89D2A8C-2E73-4D6B-86A9-69DD33F0919F}" destId="{A22CDC2B-0946-40FE-948F-3A13951B3F2C}" srcOrd="0" destOrd="0" presId="urn:microsoft.com/office/officeart/2005/8/layout/orgChart1"/>
    <dgm:cxn modelId="{B1128298-0FD2-43B8-8650-C9E0F7838917}" type="presOf" srcId="{D4BF0382-693D-46F0-A8B6-3C99585A6F76}" destId="{C629D62D-FD28-4E00-A8CA-61009AEB0106}" srcOrd="0" destOrd="0" presId="urn:microsoft.com/office/officeart/2005/8/layout/orgChart1"/>
    <dgm:cxn modelId="{B3481451-0FA2-42CD-A683-316E804125B4}" srcId="{70E97987-D110-41F4-A968-A1765AAC3CE8}" destId="{1F03BFAB-D85C-400C-8E9D-3ADD8043E47B}" srcOrd="1" destOrd="0" parTransId="{646D42F3-1452-4C2E-BA30-3F578EC40958}" sibTransId="{5A8BCD26-9050-459D-8C5F-312E34E95F11}"/>
    <dgm:cxn modelId="{5A3BDED9-C820-4D53-B221-89E82C42C912}" type="presOf" srcId="{70E97987-D110-41F4-A968-A1765AAC3CE8}" destId="{046AD5DC-2E68-4667-A197-55E87339BDCC}" srcOrd="1" destOrd="0" presId="urn:microsoft.com/office/officeart/2005/8/layout/orgChart1"/>
    <dgm:cxn modelId="{250CEE67-EADE-4BC3-9D1D-1B651B26A693}" srcId="{E89D2A8C-2E73-4D6B-86A9-69DD33F0919F}" destId="{70E97987-D110-41F4-A968-A1765AAC3CE8}" srcOrd="0" destOrd="0" parTransId="{28EE5929-88E3-4F21-A11A-77B6FF7F17FF}" sibTransId="{BF888321-FDDB-45F7-BD2F-BF0998A44BE4}"/>
    <dgm:cxn modelId="{47A30E8F-874D-4D23-90A4-271E466D7D78}" type="presOf" srcId="{70E97987-D110-41F4-A968-A1765AAC3CE8}" destId="{1A46E0E5-BA3E-4D24-95D6-160B58CC6A6E}" srcOrd="0" destOrd="0" presId="urn:microsoft.com/office/officeart/2005/8/layout/orgChart1"/>
    <dgm:cxn modelId="{D9815F3F-375F-4F0D-8A60-F47C8EBF1FEF}" type="presOf" srcId="{1F03BFAB-D85C-400C-8E9D-3ADD8043E47B}" destId="{935C4C3B-1F28-4513-B464-3C1AA5552A03}" srcOrd="0" destOrd="0" presId="urn:microsoft.com/office/officeart/2005/8/layout/orgChart1"/>
    <dgm:cxn modelId="{7F0C6A5C-E222-4C91-95AD-94893051E4B8}" type="presOf" srcId="{1F03BFAB-D85C-400C-8E9D-3ADD8043E47B}" destId="{CFB41005-027C-4F10-8B11-5816EA547FB2}" srcOrd="1" destOrd="0" presId="urn:microsoft.com/office/officeart/2005/8/layout/orgChart1"/>
    <dgm:cxn modelId="{629D183F-F98F-4B7C-8EAB-BEDC2507EF7D}" type="presOf" srcId="{646D42F3-1452-4C2E-BA30-3F578EC40958}" destId="{5EAE56C6-4B16-4D19-BA40-52DACF75FC6C}" srcOrd="0" destOrd="0" presId="urn:microsoft.com/office/officeart/2005/8/layout/orgChart1"/>
    <dgm:cxn modelId="{2D9C8D15-414B-455C-9BA6-D253254C376D}" type="presParOf" srcId="{A22CDC2B-0946-40FE-948F-3A13951B3F2C}" destId="{B74B0F71-20AB-4AC4-9FF6-A8871D72C8A4}" srcOrd="0" destOrd="0" presId="urn:microsoft.com/office/officeart/2005/8/layout/orgChart1"/>
    <dgm:cxn modelId="{16817DDA-06F0-4687-80FE-E14BE5182CA7}" type="presParOf" srcId="{B74B0F71-20AB-4AC4-9FF6-A8871D72C8A4}" destId="{B79BB317-2973-4735-B94E-00FA9320908E}" srcOrd="0" destOrd="0" presId="urn:microsoft.com/office/officeart/2005/8/layout/orgChart1"/>
    <dgm:cxn modelId="{9A622A37-D64E-43D2-BE22-CA3D88366293}" type="presParOf" srcId="{B79BB317-2973-4735-B94E-00FA9320908E}" destId="{1A46E0E5-BA3E-4D24-95D6-160B58CC6A6E}" srcOrd="0" destOrd="0" presId="urn:microsoft.com/office/officeart/2005/8/layout/orgChart1"/>
    <dgm:cxn modelId="{D4A208EE-3F77-49A3-94C3-DDF1C8E84900}" type="presParOf" srcId="{B79BB317-2973-4735-B94E-00FA9320908E}" destId="{046AD5DC-2E68-4667-A197-55E87339BDCC}" srcOrd="1" destOrd="0" presId="urn:microsoft.com/office/officeart/2005/8/layout/orgChart1"/>
    <dgm:cxn modelId="{557CEA7E-BFF8-43D8-B4D4-0C1D03DDB802}" type="presParOf" srcId="{B74B0F71-20AB-4AC4-9FF6-A8871D72C8A4}" destId="{D22A3432-6485-4A01-B956-70B15250EC4D}" srcOrd="1" destOrd="0" presId="urn:microsoft.com/office/officeart/2005/8/layout/orgChart1"/>
    <dgm:cxn modelId="{16D8159F-438E-4AD4-889E-59672F8107DA}" type="presParOf" srcId="{D22A3432-6485-4A01-B956-70B15250EC4D}" destId="{C629D62D-FD28-4E00-A8CA-61009AEB0106}" srcOrd="0" destOrd="0" presId="urn:microsoft.com/office/officeart/2005/8/layout/orgChart1"/>
    <dgm:cxn modelId="{C03E7B49-2825-43EC-9185-E27024FDE6E9}" type="presParOf" srcId="{D22A3432-6485-4A01-B956-70B15250EC4D}" destId="{19C5503D-449A-4001-8DE1-FF3FBF4741A0}" srcOrd="1" destOrd="0" presId="urn:microsoft.com/office/officeart/2005/8/layout/orgChart1"/>
    <dgm:cxn modelId="{090E19F3-0E03-48B7-B38F-C8C55B905F3C}" type="presParOf" srcId="{19C5503D-449A-4001-8DE1-FF3FBF4741A0}" destId="{63EC927A-A10F-433A-B64A-1626551622D7}" srcOrd="0" destOrd="0" presId="urn:microsoft.com/office/officeart/2005/8/layout/orgChart1"/>
    <dgm:cxn modelId="{6FFC7D07-5AA0-4EC1-957A-31536B454819}" type="presParOf" srcId="{63EC927A-A10F-433A-B64A-1626551622D7}" destId="{CE00FE49-7DCE-464E-819B-154ED0FB2D6D}" srcOrd="0" destOrd="0" presId="urn:microsoft.com/office/officeart/2005/8/layout/orgChart1"/>
    <dgm:cxn modelId="{F79343C3-E094-4A6A-BBE2-163990AD480D}" type="presParOf" srcId="{63EC927A-A10F-433A-B64A-1626551622D7}" destId="{73C9AA78-1C8E-46E0-B169-B2654C066C44}" srcOrd="1" destOrd="0" presId="urn:microsoft.com/office/officeart/2005/8/layout/orgChart1"/>
    <dgm:cxn modelId="{63968FDA-FB66-4FE5-A13C-5D23711B7CD6}" type="presParOf" srcId="{19C5503D-449A-4001-8DE1-FF3FBF4741A0}" destId="{D31404B9-1D0E-47C0-84DF-61838AF1F83E}" srcOrd="1" destOrd="0" presId="urn:microsoft.com/office/officeart/2005/8/layout/orgChart1"/>
    <dgm:cxn modelId="{65951EB3-CF2A-468C-AC1E-45FEE103F846}" type="presParOf" srcId="{19C5503D-449A-4001-8DE1-FF3FBF4741A0}" destId="{7FB3E414-1A61-4DC8-8B63-82976D5D97BD}" srcOrd="2" destOrd="0" presId="urn:microsoft.com/office/officeart/2005/8/layout/orgChart1"/>
    <dgm:cxn modelId="{8FA14B90-5A89-45FE-948A-1F0E684273B4}" type="presParOf" srcId="{D22A3432-6485-4A01-B956-70B15250EC4D}" destId="{5EAE56C6-4B16-4D19-BA40-52DACF75FC6C}" srcOrd="2" destOrd="0" presId="urn:microsoft.com/office/officeart/2005/8/layout/orgChart1"/>
    <dgm:cxn modelId="{D1BE522C-2025-4055-B7B3-97554F4DC8ED}" type="presParOf" srcId="{D22A3432-6485-4A01-B956-70B15250EC4D}" destId="{2DA6D631-B8BA-4B12-B021-979D87F8BA7F}" srcOrd="3" destOrd="0" presId="urn:microsoft.com/office/officeart/2005/8/layout/orgChart1"/>
    <dgm:cxn modelId="{E6F547EA-0C8B-495D-A61F-DAED54BB336F}" type="presParOf" srcId="{2DA6D631-B8BA-4B12-B021-979D87F8BA7F}" destId="{7B911CC7-C7BD-4860-BC86-623B76C807FA}" srcOrd="0" destOrd="0" presId="urn:microsoft.com/office/officeart/2005/8/layout/orgChart1"/>
    <dgm:cxn modelId="{9901DDA1-6A71-40CD-B091-8F2D7CE531E6}" type="presParOf" srcId="{7B911CC7-C7BD-4860-BC86-623B76C807FA}" destId="{935C4C3B-1F28-4513-B464-3C1AA5552A03}" srcOrd="0" destOrd="0" presId="urn:microsoft.com/office/officeart/2005/8/layout/orgChart1"/>
    <dgm:cxn modelId="{30294DD9-5D14-41EE-8D77-4A24B2326509}" type="presParOf" srcId="{7B911CC7-C7BD-4860-BC86-623B76C807FA}" destId="{CFB41005-027C-4F10-8B11-5816EA547FB2}" srcOrd="1" destOrd="0" presId="urn:microsoft.com/office/officeart/2005/8/layout/orgChart1"/>
    <dgm:cxn modelId="{A8935657-2501-4203-B835-5797498DA114}" type="presParOf" srcId="{2DA6D631-B8BA-4B12-B021-979D87F8BA7F}" destId="{3651CAB5-5CF3-4CC9-8695-57A351881A7A}" srcOrd="1" destOrd="0" presId="urn:microsoft.com/office/officeart/2005/8/layout/orgChart1"/>
    <dgm:cxn modelId="{4A5809BC-5377-4E5E-AFE4-F873510EB246}" type="presParOf" srcId="{2DA6D631-B8BA-4B12-B021-979D87F8BA7F}" destId="{4F93C636-95C9-44C2-891C-9726AE5C0107}" srcOrd="2" destOrd="0" presId="urn:microsoft.com/office/officeart/2005/8/layout/orgChart1"/>
    <dgm:cxn modelId="{DB3ED2EC-457B-480B-A081-BA748FAF30AF}" type="presParOf" srcId="{B74B0F71-20AB-4AC4-9FF6-A8871D72C8A4}" destId="{8E933536-582B-42A2-B0F8-1A45C76871C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7A4C6FE-7FFA-48AB-B086-2A2954D633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75DE5-DDE6-48EB-89EB-057EA1D1E5BF}">
      <dgm:prSet phldrT="[Текст]"/>
      <dgm:spPr/>
      <dgm:t>
        <a:bodyPr/>
        <a:lstStyle/>
        <a:p>
          <a:r>
            <a:rPr lang="ru-RU" dirty="0" smtClean="0"/>
            <a:t>Углеводы</a:t>
          </a:r>
          <a:endParaRPr lang="ru-RU" dirty="0"/>
        </a:p>
      </dgm:t>
    </dgm:pt>
    <dgm:pt modelId="{4AFF3339-F44B-4129-A0F9-7DEC6D2CD593}" type="parTrans" cxnId="{FD189974-ED36-4CF2-966F-20DADFDE267A}">
      <dgm:prSet/>
      <dgm:spPr/>
      <dgm:t>
        <a:bodyPr/>
        <a:lstStyle/>
        <a:p>
          <a:endParaRPr lang="ru-RU"/>
        </a:p>
      </dgm:t>
    </dgm:pt>
    <dgm:pt modelId="{A3B37874-E3C1-499C-AF51-B4BB0B1FEC27}" type="sibTrans" cxnId="{FD189974-ED36-4CF2-966F-20DADFDE267A}">
      <dgm:prSet/>
      <dgm:spPr/>
      <dgm:t>
        <a:bodyPr/>
        <a:lstStyle/>
        <a:p>
          <a:endParaRPr lang="ru-RU"/>
        </a:p>
      </dgm:t>
    </dgm:pt>
    <dgm:pt modelId="{367ED621-B7ED-4DD6-877B-21F227A5D530}">
      <dgm:prSet phldrT="[Текст]"/>
      <dgm:spPr/>
      <dgm:t>
        <a:bodyPr/>
        <a:lstStyle/>
        <a:p>
          <a:r>
            <a:rPr lang="ru-RU" dirty="0" err="1" smtClean="0"/>
            <a:t>Безазотистые</a:t>
          </a:r>
          <a:r>
            <a:rPr lang="ru-RU" dirty="0" smtClean="0"/>
            <a:t> экстрактивные вещества (БЭВ)</a:t>
          </a:r>
          <a:endParaRPr lang="ru-RU" dirty="0"/>
        </a:p>
      </dgm:t>
    </dgm:pt>
    <dgm:pt modelId="{CA0D02DE-C021-4DF2-B5B2-65651AC332D6}" type="parTrans" cxnId="{5ABE3762-5B58-4055-8D6B-B997FBD59947}">
      <dgm:prSet/>
      <dgm:spPr/>
      <dgm:t>
        <a:bodyPr/>
        <a:lstStyle/>
        <a:p>
          <a:endParaRPr lang="ru-RU"/>
        </a:p>
      </dgm:t>
    </dgm:pt>
    <dgm:pt modelId="{3A1A31F4-A07D-4EDB-81D0-7105E7CB7B60}" type="sibTrans" cxnId="{5ABE3762-5B58-4055-8D6B-B997FBD59947}">
      <dgm:prSet/>
      <dgm:spPr/>
      <dgm:t>
        <a:bodyPr/>
        <a:lstStyle/>
        <a:p>
          <a:endParaRPr lang="ru-RU"/>
        </a:p>
      </dgm:t>
    </dgm:pt>
    <dgm:pt modelId="{189486DA-F64C-4EFA-95D3-F312C0042C6B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Сырая клетчатка (СК)</a:t>
          </a:r>
          <a:endParaRPr lang="ru-RU" dirty="0"/>
        </a:p>
      </dgm:t>
    </dgm:pt>
    <dgm:pt modelId="{533F0FFC-D879-444A-99A9-58D7089B0DDA}" type="parTrans" cxnId="{636165F9-97E3-4D5C-9E02-7A0440F2BDA2}">
      <dgm:prSet/>
      <dgm:spPr/>
      <dgm:t>
        <a:bodyPr/>
        <a:lstStyle/>
        <a:p>
          <a:endParaRPr lang="ru-RU"/>
        </a:p>
      </dgm:t>
    </dgm:pt>
    <dgm:pt modelId="{41D9A2E2-31F3-41D0-B30E-D6EA833174B4}" type="sibTrans" cxnId="{636165F9-97E3-4D5C-9E02-7A0440F2BDA2}">
      <dgm:prSet/>
      <dgm:spPr/>
      <dgm:t>
        <a:bodyPr/>
        <a:lstStyle/>
        <a:p>
          <a:endParaRPr lang="ru-RU"/>
        </a:p>
      </dgm:t>
    </dgm:pt>
    <dgm:pt modelId="{2730239D-B232-49FE-8ABC-26DBC0842AB7}" type="pres">
      <dgm:prSet presAssocID="{E7A4C6FE-7FFA-48AB-B086-2A2954D633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726234-DD65-4C05-A915-1862F5BDE225}" type="pres">
      <dgm:prSet presAssocID="{5DD75DE5-DDE6-48EB-89EB-057EA1D1E5BF}" presName="hierRoot1" presStyleCnt="0">
        <dgm:presLayoutVars>
          <dgm:hierBranch val="init"/>
        </dgm:presLayoutVars>
      </dgm:prSet>
      <dgm:spPr/>
    </dgm:pt>
    <dgm:pt modelId="{6FC8F263-7BD4-4CAC-A5B7-F3C04960C12B}" type="pres">
      <dgm:prSet presAssocID="{5DD75DE5-DDE6-48EB-89EB-057EA1D1E5BF}" presName="rootComposite1" presStyleCnt="0"/>
      <dgm:spPr/>
    </dgm:pt>
    <dgm:pt modelId="{F4B1A469-AFAD-4D8B-911C-25880E3202C6}" type="pres">
      <dgm:prSet presAssocID="{5DD75DE5-DDE6-48EB-89EB-057EA1D1E5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F2857-63CD-45B8-AD2C-FB8E8B9B3717}" type="pres">
      <dgm:prSet presAssocID="{5DD75DE5-DDE6-48EB-89EB-057EA1D1E5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558D61-01FA-4CE7-907A-DDF1082A1D5E}" type="pres">
      <dgm:prSet presAssocID="{5DD75DE5-DDE6-48EB-89EB-057EA1D1E5BF}" presName="hierChild2" presStyleCnt="0"/>
      <dgm:spPr/>
    </dgm:pt>
    <dgm:pt modelId="{77072235-FD16-4A4C-8295-8E4D9A9F6C7E}" type="pres">
      <dgm:prSet presAssocID="{CA0D02DE-C021-4DF2-B5B2-65651AC332D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B75DF11-02DD-45DB-88FC-204C562E29A9}" type="pres">
      <dgm:prSet presAssocID="{367ED621-B7ED-4DD6-877B-21F227A5D530}" presName="hierRoot2" presStyleCnt="0">
        <dgm:presLayoutVars>
          <dgm:hierBranch val="init"/>
        </dgm:presLayoutVars>
      </dgm:prSet>
      <dgm:spPr/>
    </dgm:pt>
    <dgm:pt modelId="{C84CCE1A-BDE3-4547-A676-BC915142B71B}" type="pres">
      <dgm:prSet presAssocID="{367ED621-B7ED-4DD6-877B-21F227A5D530}" presName="rootComposite" presStyleCnt="0"/>
      <dgm:spPr/>
    </dgm:pt>
    <dgm:pt modelId="{DE36C345-6D93-4193-9452-441150AB9DF3}" type="pres">
      <dgm:prSet presAssocID="{367ED621-B7ED-4DD6-877B-21F227A5D53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B7B0A-8616-4C67-B754-A9A9473223AD}" type="pres">
      <dgm:prSet presAssocID="{367ED621-B7ED-4DD6-877B-21F227A5D530}" presName="rootConnector" presStyleLbl="node2" presStyleIdx="0" presStyleCnt="2"/>
      <dgm:spPr/>
      <dgm:t>
        <a:bodyPr/>
        <a:lstStyle/>
        <a:p>
          <a:endParaRPr lang="ru-RU"/>
        </a:p>
      </dgm:t>
    </dgm:pt>
    <dgm:pt modelId="{5EEBF0B9-6DA4-4F2F-BBE6-CC786905A27E}" type="pres">
      <dgm:prSet presAssocID="{367ED621-B7ED-4DD6-877B-21F227A5D530}" presName="hierChild4" presStyleCnt="0"/>
      <dgm:spPr/>
    </dgm:pt>
    <dgm:pt modelId="{3F5C5DF0-4D8F-469F-944A-9E5394E7F451}" type="pres">
      <dgm:prSet presAssocID="{367ED621-B7ED-4DD6-877B-21F227A5D530}" presName="hierChild5" presStyleCnt="0"/>
      <dgm:spPr/>
    </dgm:pt>
    <dgm:pt modelId="{97EBFC46-AC12-4B16-BB5C-0E7E266DC236}" type="pres">
      <dgm:prSet presAssocID="{533F0FFC-D879-444A-99A9-58D7089B0DD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15884F4-794C-4914-B9B4-40B153820092}" type="pres">
      <dgm:prSet presAssocID="{189486DA-F64C-4EFA-95D3-F312C0042C6B}" presName="hierRoot2" presStyleCnt="0">
        <dgm:presLayoutVars>
          <dgm:hierBranch val="init"/>
        </dgm:presLayoutVars>
      </dgm:prSet>
      <dgm:spPr/>
    </dgm:pt>
    <dgm:pt modelId="{3297EE32-E690-4821-9AAB-1203E52477D1}" type="pres">
      <dgm:prSet presAssocID="{189486DA-F64C-4EFA-95D3-F312C0042C6B}" presName="rootComposite" presStyleCnt="0"/>
      <dgm:spPr/>
    </dgm:pt>
    <dgm:pt modelId="{D2E2232B-F5AB-407A-829A-0360AAF546A5}" type="pres">
      <dgm:prSet presAssocID="{189486DA-F64C-4EFA-95D3-F312C0042C6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262F0-BABC-400F-AF51-C3F10B182ADA}" type="pres">
      <dgm:prSet presAssocID="{189486DA-F64C-4EFA-95D3-F312C0042C6B}" presName="rootConnector" presStyleLbl="node2" presStyleIdx="1" presStyleCnt="2"/>
      <dgm:spPr/>
      <dgm:t>
        <a:bodyPr/>
        <a:lstStyle/>
        <a:p>
          <a:endParaRPr lang="ru-RU"/>
        </a:p>
      </dgm:t>
    </dgm:pt>
    <dgm:pt modelId="{3B092628-A62E-4564-9E24-CB6A404BBB9B}" type="pres">
      <dgm:prSet presAssocID="{189486DA-F64C-4EFA-95D3-F312C0042C6B}" presName="hierChild4" presStyleCnt="0"/>
      <dgm:spPr/>
    </dgm:pt>
    <dgm:pt modelId="{0B892562-9F00-4ED9-9D42-E74A1E3153A2}" type="pres">
      <dgm:prSet presAssocID="{189486DA-F64C-4EFA-95D3-F312C0042C6B}" presName="hierChild5" presStyleCnt="0"/>
      <dgm:spPr/>
    </dgm:pt>
    <dgm:pt modelId="{DC186E7A-43E6-453B-A7C0-9BC1F35A1E6F}" type="pres">
      <dgm:prSet presAssocID="{5DD75DE5-DDE6-48EB-89EB-057EA1D1E5BF}" presName="hierChild3" presStyleCnt="0"/>
      <dgm:spPr/>
    </dgm:pt>
  </dgm:ptLst>
  <dgm:cxnLst>
    <dgm:cxn modelId="{72AA469F-C5AB-481A-BD6C-2EEED65A8BA3}" type="presOf" srcId="{533F0FFC-D879-444A-99A9-58D7089B0DDA}" destId="{97EBFC46-AC12-4B16-BB5C-0E7E266DC236}" srcOrd="0" destOrd="0" presId="urn:microsoft.com/office/officeart/2005/8/layout/orgChart1"/>
    <dgm:cxn modelId="{76FBC5B3-50B8-485E-B564-FF526A30AE30}" type="presOf" srcId="{5DD75DE5-DDE6-48EB-89EB-057EA1D1E5BF}" destId="{F4B1A469-AFAD-4D8B-911C-25880E3202C6}" srcOrd="0" destOrd="0" presId="urn:microsoft.com/office/officeart/2005/8/layout/orgChart1"/>
    <dgm:cxn modelId="{7189C7AF-BEBC-4968-B7AF-95113BA0FC48}" type="presOf" srcId="{E7A4C6FE-7FFA-48AB-B086-2A2954D633FD}" destId="{2730239D-B232-49FE-8ABC-26DBC0842AB7}" srcOrd="0" destOrd="0" presId="urn:microsoft.com/office/officeart/2005/8/layout/orgChart1"/>
    <dgm:cxn modelId="{F541F5EC-D254-4E08-B7AB-199C54F5209A}" type="presOf" srcId="{189486DA-F64C-4EFA-95D3-F312C0042C6B}" destId="{376262F0-BABC-400F-AF51-C3F10B182ADA}" srcOrd="1" destOrd="0" presId="urn:microsoft.com/office/officeart/2005/8/layout/orgChart1"/>
    <dgm:cxn modelId="{93A72533-805B-4E4B-B7A2-41A615EBE500}" type="presOf" srcId="{367ED621-B7ED-4DD6-877B-21F227A5D530}" destId="{47AB7B0A-8616-4C67-B754-A9A9473223AD}" srcOrd="1" destOrd="0" presId="urn:microsoft.com/office/officeart/2005/8/layout/orgChart1"/>
    <dgm:cxn modelId="{5ABE3762-5B58-4055-8D6B-B997FBD59947}" srcId="{5DD75DE5-DDE6-48EB-89EB-057EA1D1E5BF}" destId="{367ED621-B7ED-4DD6-877B-21F227A5D530}" srcOrd="0" destOrd="0" parTransId="{CA0D02DE-C021-4DF2-B5B2-65651AC332D6}" sibTransId="{3A1A31F4-A07D-4EDB-81D0-7105E7CB7B60}"/>
    <dgm:cxn modelId="{636165F9-97E3-4D5C-9E02-7A0440F2BDA2}" srcId="{5DD75DE5-DDE6-48EB-89EB-057EA1D1E5BF}" destId="{189486DA-F64C-4EFA-95D3-F312C0042C6B}" srcOrd="1" destOrd="0" parTransId="{533F0FFC-D879-444A-99A9-58D7089B0DDA}" sibTransId="{41D9A2E2-31F3-41D0-B30E-D6EA833174B4}"/>
    <dgm:cxn modelId="{FD189974-ED36-4CF2-966F-20DADFDE267A}" srcId="{E7A4C6FE-7FFA-48AB-B086-2A2954D633FD}" destId="{5DD75DE5-DDE6-48EB-89EB-057EA1D1E5BF}" srcOrd="0" destOrd="0" parTransId="{4AFF3339-F44B-4129-A0F9-7DEC6D2CD593}" sibTransId="{A3B37874-E3C1-499C-AF51-B4BB0B1FEC27}"/>
    <dgm:cxn modelId="{6527A8CE-8F26-4C1B-B258-71E3FF016275}" type="presOf" srcId="{189486DA-F64C-4EFA-95D3-F312C0042C6B}" destId="{D2E2232B-F5AB-407A-829A-0360AAF546A5}" srcOrd="0" destOrd="0" presId="urn:microsoft.com/office/officeart/2005/8/layout/orgChart1"/>
    <dgm:cxn modelId="{03194DC9-59F7-4FFF-A855-F7AF31784D45}" type="presOf" srcId="{CA0D02DE-C021-4DF2-B5B2-65651AC332D6}" destId="{77072235-FD16-4A4C-8295-8E4D9A9F6C7E}" srcOrd="0" destOrd="0" presId="urn:microsoft.com/office/officeart/2005/8/layout/orgChart1"/>
    <dgm:cxn modelId="{F767C162-5AAA-45CA-B8EF-214CC193B3A1}" type="presOf" srcId="{367ED621-B7ED-4DD6-877B-21F227A5D530}" destId="{DE36C345-6D93-4193-9452-441150AB9DF3}" srcOrd="0" destOrd="0" presId="urn:microsoft.com/office/officeart/2005/8/layout/orgChart1"/>
    <dgm:cxn modelId="{D8BAA211-3C04-47D4-9744-3B2273CBC5E4}" type="presOf" srcId="{5DD75DE5-DDE6-48EB-89EB-057EA1D1E5BF}" destId="{C0FF2857-63CD-45B8-AD2C-FB8E8B9B3717}" srcOrd="1" destOrd="0" presId="urn:microsoft.com/office/officeart/2005/8/layout/orgChart1"/>
    <dgm:cxn modelId="{050D5D43-084F-480A-A490-A0CEB41D3E6A}" type="presParOf" srcId="{2730239D-B232-49FE-8ABC-26DBC0842AB7}" destId="{EA726234-DD65-4C05-A915-1862F5BDE225}" srcOrd="0" destOrd="0" presId="urn:microsoft.com/office/officeart/2005/8/layout/orgChart1"/>
    <dgm:cxn modelId="{62D9E152-78FE-4199-9D03-48B70683692C}" type="presParOf" srcId="{EA726234-DD65-4C05-A915-1862F5BDE225}" destId="{6FC8F263-7BD4-4CAC-A5B7-F3C04960C12B}" srcOrd="0" destOrd="0" presId="urn:microsoft.com/office/officeart/2005/8/layout/orgChart1"/>
    <dgm:cxn modelId="{809A667B-D128-43BC-B60F-0043886CBCDD}" type="presParOf" srcId="{6FC8F263-7BD4-4CAC-A5B7-F3C04960C12B}" destId="{F4B1A469-AFAD-4D8B-911C-25880E3202C6}" srcOrd="0" destOrd="0" presId="urn:microsoft.com/office/officeart/2005/8/layout/orgChart1"/>
    <dgm:cxn modelId="{0C25320A-ED2C-4BF4-81D0-B46A9F479DCA}" type="presParOf" srcId="{6FC8F263-7BD4-4CAC-A5B7-F3C04960C12B}" destId="{C0FF2857-63CD-45B8-AD2C-FB8E8B9B3717}" srcOrd="1" destOrd="0" presId="urn:microsoft.com/office/officeart/2005/8/layout/orgChart1"/>
    <dgm:cxn modelId="{2C7E0AE1-6834-4107-B0EC-8854AC599457}" type="presParOf" srcId="{EA726234-DD65-4C05-A915-1862F5BDE225}" destId="{08558D61-01FA-4CE7-907A-DDF1082A1D5E}" srcOrd="1" destOrd="0" presId="urn:microsoft.com/office/officeart/2005/8/layout/orgChart1"/>
    <dgm:cxn modelId="{AC500C1B-6A1C-415E-8624-5550DCBFFC57}" type="presParOf" srcId="{08558D61-01FA-4CE7-907A-DDF1082A1D5E}" destId="{77072235-FD16-4A4C-8295-8E4D9A9F6C7E}" srcOrd="0" destOrd="0" presId="urn:microsoft.com/office/officeart/2005/8/layout/orgChart1"/>
    <dgm:cxn modelId="{34CDED12-E064-4C84-A553-2AC44CEB70F3}" type="presParOf" srcId="{08558D61-01FA-4CE7-907A-DDF1082A1D5E}" destId="{FB75DF11-02DD-45DB-88FC-204C562E29A9}" srcOrd="1" destOrd="0" presId="urn:microsoft.com/office/officeart/2005/8/layout/orgChart1"/>
    <dgm:cxn modelId="{645482AA-2739-4A96-81DB-893C78095239}" type="presParOf" srcId="{FB75DF11-02DD-45DB-88FC-204C562E29A9}" destId="{C84CCE1A-BDE3-4547-A676-BC915142B71B}" srcOrd="0" destOrd="0" presId="urn:microsoft.com/office/officeart/2005/8/layout/orgChart1"/>
    <dgm:cxn modelId="{921AF9FC-91A5-47AC-993F-E947F700CC5D}" type="presParOf" srcId="{C84CCE1A-BDE3-4547-A676-BC915142B71B}" destId="{DE36C345-6D93-4193-9452-441150AB9DF3}" srcOrd="0" destOrd="0" presId="urn:microsoft.com/office/officeart/2005/8/layout/orgChart1"/>
    <dgm:cxn modelId="{7EC2A9FB-13A9-4FC7-99CA-0CAA3373E5AF}" type="presParOf" srcId="{C84CCE1A-BDE3-4547-A676-BC915142B71B}" destId="{47AB7B0A-8616-4C67-B754-A9A9473223AD}" srcOrd="1" destOrd="0" presId="urn:microsoft.com/office/officeart/2005/8/layout/orgChart1"/>
    <dgm:cxn modelId="{39933993-05E2-4AE3-8C4E-379225018AF1}" type="presParOf" srcId="{FB75DF11-02DD-45DB-88FC-204C562E29A9}" destId="{5EEBF0B9-6DA4-4F2F-BBE6-CC786905A27E}" srcOrd="1" destOrd="0" presId="urn:microsoft.com/office/officeart/2005/8/layout/orgChart1"/>
    <dgm:cxn modelId="{09A1103E-F0D1-472B-BA41-A4E526662BCC}" type="presParOf" srcId="{FB75DF11-02DD-45DB-88FC-204C562E29A9}" destId="{3F5C5DF0-4D8F-469F-944A-9E5394E7F451}" srcOrd="2" destOrd="0" presId="urn:microsoft.com/office/officeart/2005/8/layout/orgChart1"/>
    <dgm:cxn modelId="{2E07D6AE-2E9C-495E-8C16-1C316239DCE7}" type="presParOf" srcId="{08558D61-01FA-4CE7-907A-DDF1082A1D5E}" destId="{97EBFC46-AC12-4B16-BB5C-0E7E266DC236}" srcOrd="2" destOrd="0" presId="urn:microsoft.com/office/officeart/2005/8/layout/orgChart1"/>
    <dgm:cxn modelId="{9EF2D05B-38F3-4CE9-AE7D-2AB02F2233A5}" type="presParOf" srcId="{08558D61-01FA-4CE7-907A-DDF1082A1D5E}" destId="{215884F4-794C-4914-B9B4-40B153820092}" srcOrd="3" destOrd="0" presId="urn:microsoft.com/office/officeart/2005/8/layout/orgChart1"/>
    <dgm:cxn modelId="{A4199190-F783-4190-A71E-1873AF84ED46}" type="presParOf" srcId="{215884F4-794C-4914-B9B4-40B153820092}" destId="{3297EE32-E690-4821-9AAB-1203E52477D1}" srcOrd="0" destOrd="0" presId="urn:microsoft.com/office/officeart/2005/8/layout/orgChart1"/>
    <dgm:cxn modelId="{049B9CFA-29A3-4F58-BD7F-9725ABCE3843}" type="presParOf" srcId="{3297EE32-E690-4821-9AAB-1203E52477D1}" destId="{D2E2232B-F5AB-407A-829A-0360AAF546A5}" srcOrd="0" destOrd="0" presId="urn:microsoft.com/office/officeart/2005/8/layout/orgChart1"/>
    <dgm:cxn modelId="{0AF385D2-9E9C-40EE-8D99-F3C4AC9C5A15}" type="presParOf" srcId="{3297EE32-E690-4821-9AAB-1203E52477D1}" destId="{376262F0-BABC-400F-AF51-C3F10B182ADA}" srcOrd="1" destOrd="0" presId="urn:microsoft.com/office/officeart/2005/8/layout/orgChart1"/>
    <dgm:cxn modelId="{DA93C5FA-90ED-4AD3-9EF0-1A235FC1F19A}" type="presParOf" srcId="{215884F4-794C-4914-B9B4-40B153820092}" destId="{3B092628-A62E-4564-9E24-CB6A404BBB9B}" srcOrd="1" destOrd="0" presId="urn:microsoft.com/office/officeart/2005/8/layout/orgChart1"/>
    <dgm:cxn modelId="{B6EDB50C-D8E7-4A32-970A-8D16FDD0A9CC}" type="presParOf" srcId="{215884F4-794C-4914-B9B4-40B153820092}" destId="{0B892562-9F00-4ED9-9D42-E74A1E3153A2}" srcOrd="2" destOrd="0" presId="urn:microsoft.com/office/officeart/2005/8/layout/orgChart1"/>
    <dgm:cxn modelId="{D87D357B-E2C9-408B-8312-E659998BC5DC}" type="presParOf" srcId="{EA726234-DD65-4C05-A915-1862F5BDE225}" destId="{DC186E7A-43E6-453B-A7C0-9BC1F35A1E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7A4C6FE-7FFA-48AB-B086-2A2954D633F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DD75DE5-DDE6-48EB-89EB-057EA1D1E5BF}">
      <dgm:prSet phldrT="[Текст]"/>
      <dgm:spPr/>
      <dgm:t>
        <a:bodyPr/>
        <a:lstStyle/>
        <a:p>
          <a:r>
            <a:rPr lang="ru-RU" dirty="0" smtClean="0"/>
            <a:t>Углеводы</a:t>
          </a:r>
          <a:endParaRPr lang="ru-RU" dirty="0"/>
        </a:p>
      </dgm:t>
    </dgm:pt>
    <dgm:pt modelId="{4AFF3339-F44B-4129-A0F9-7DEC6D2CD593}" type="parTrans" cxnId="{FD189974-ED36-4CF2-966F-20DADFDE267A}">
      <dgm:prSet/>
      <dgm:spPr/>
      <dgm:t>
        <a:bodyPr/>
        <a:lstStyle/>
        <a:p>
          <a:endParaRPr lang="ru-RU"/>
        </a:p>
      </dgm:t>
    </dgm:pt>
    <dgm:pt modelId="{A3B37874-E3C1-499C-AF51-B4BB0B1FEC27}" type="sibTrans" cxnId="{FD189974-ED36-4CF2-966F-20DADFDE267A}">
      <dgm:prSet/>
      <dgm:spPr/>
      <dgm:t>
        <a:bodyPr/>
        <a:lstStyle/>
        <a:p>
          <a:endParaRPr lang="ru-RU"/>
        </a:p>
      </dgm:t>
    </dgm:pt>
    <dgm:pt modelId="{367ED621-B7ED-4DD6-877B-21F227A5D530}">
      <dgm:prSet phldrT="[Текст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err="1" smtClean="0"/>
            <a:t>Безазотистые</a:t>
          </a:r>
          <a:r>
            <a:rPr lang="ru-RU" dirty="0" smtClean="0"/>
            <a:t> экстрактивные вещества (БЭВ)</a:t>
          </a:r>
          <a:endParaRPr lang="ru-RU" dirty="0"/>
        </a:p>
      </dgm:t>
    </dgm:pt>
    <dgm:pt modelId="{CA0D02DE-C021-4DF2-B5B2-65651AC332D6}" type="parTrans" cxnId="{5ABE3762-5B58-4055-8D6B-B997FBD59947}">
      <dgm:prSet/>
      <dgm:spPr/>
      <dgm:t>
        <a:bodyPr/>
        <a:lstStyle/>
        <a:p>
          <a:endParaRPr lang="ru-RU"/>
        </a:p>
      </dgm:t>
    </dgm:pt>
    <dgm:pt modelId="{3A1A31F4-A07D-4EDB-81D0-7105E7CB7B60}" type="sibTrans" cxnId="{5ABE3762-5B58-4055-8D6B-B997FBD59947}">
      <dgm:prSet/>
      <dgm:spPr/>
      <dgm:t>
        <a:bodyPr/>
        <a:lstStyle/>
        <a:p>
          <a:endParaRPr lang="ru-RU"/>
        </a:p>
      </dgm:t>
    </dgm:pt>
    <dgm:pt modelId="{189486DA-F64C-4EFA-95D3-F312C0042C6B}">
      <dgm:prSet phldrT="[Текст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dirty="0" smtClean="0"/>
            <a:t>Сырая клетчатка (СК)</a:t>
          </a:r>
          <a:endParaRPr lang="ru-RU" dirty="0"/>
        </a:p>
      </dgm:t>
    </dgm:pt>
    <dgm:pt modelId="{533F0FFC-D879-444A-99A9-58D7089B0DDA}" type="parTrans" cxnId="{636165F9-97E3-4D5C-9E02-7A0440F2BDA2}">
      <dgm:prSet/>
      <dgm:spPr/>
      <dgm:t>
        <a:bodyPr/>
        <a:lstStyle/>
        <a:p>
          <a:endParaRPr lang="ru-RU"/>
        </a:p>
      </dgm:t>
    </dgm:pt>
    <dgm:pt modelId="{41D9A2E2-31F3-41D0-B30E-D6EA833174B4}" type="sibTrans" cxnId="{636165F9-97E3-4D5C-9E02-7A0440F2BDA2}">
      <dgm:prSet/>
      <dgm:spPr/>
      <dgm:t>
        <a:bodyPr/>
        <a:lstStyle/>
        <a:p>
          <a:endParaRPr lang="ru-RU"/>
        </a:p>
      </dgm:t>
    </dgm:pt>
    <dgm:pt modelId="{2730239D-B232-49FE-8ABC-26DBC0842AB7}" type="pres">
      <dgm:prSet presAssocID="{E7A4C6FE-7FFA-48AB-B086-2A2954D633F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EA726234-DD65-4C05-A915-1862F5BDE225}" type="pres">
      <dgm:prSet presAssocID="{5DD75DE5-DDE6-48EB-89EB-057EA1D1E5BF}" presName="hierRoot1" presStyleCnt="0">
        <dgm:presLayoutVars>
          <dgm:hierBranch val="init"/>
        </dgm:presLayoutVars>
      </dgm:prSet>
      <dgm:spPr/>
    </dgm:pt>
    <dgm:pt modelId="{6FC8F263-7BD4-4CAC-A5B7-F3C04960C12B}" type="pres">
      <dgm:prSet presAssocID="{5DD75DE5-DDE6-48EB-89EB-057EA1D1E5BF}" presName="rootComposite1" presStyleCnt="0"/>
      <dgm:spPr/>
    </dgm:pt>
    <dgm:pt modelId="{F4B1A469-AFAD-4D8B-911C-25880E3202C6}" type="pres">
      <dgm:prSet presAssocID="{5DD75DE5-DDE6-48EB-89EB-057EA1D1E5BF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0FF2857-63CD-45B8-AD2C-FB8E8B9B3717}" type="pres">
      <dgm:prSet presAssocID="{5DD75DE5-DDE6-48EB-89EB-057EA1D1E5B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08558D61-01FA-4CE7-907A-DDF1082A1D5E}" type="pres">
      <dgm:prSet presAssocID="{5DD75DE5-DDE6-48EB-89EB-057EA1D1E5BF}" presName="hierChild2" presStyleCnt="0"/>
      <dgm:spPr/>
    </dgm:pt>
    <dgm:pt modelId="{77072235-FD16-4A4C-8295-8E4D9A9F6C7E}" type="pres">
      <dgm:prSet presAssocID="{CA0D02DE-C021-4DF2-B5B2-65651AC332D6}" presName="Name37" presStyleLbl="parChTrans1D2" presStyleIdx="0" presStyleCnt="2"/>
      <dgm:spPr/>
      <dgm:t>
        <a:bodyPr/>
        <a:lstStyle/>
        <a:p>
          <a:endParaRPr lang="ru-RU"/>
        </a:p>
      </dgm:t>
    </dgm:pt>
    <dgm:pt modelId="{FB75DF11-02DD-45DB-88FC-204C562E29A9}" type="pres">
      <dgm:prSet presAssocID="{367ED621-B7ED-4DD6-877B-21F227A5D530}" presName="hierRoot2" presStyleCnt="0">
        <dgm:presLayoutVars>
          <dgm:hierBranch val="init"/>
        </dgm:presLayoutVars>
      </dgm:prSet>
      <dgm:spPr/>
    </dgm:pt>
    <dgm:pt modelId="{C84CCE1A-BDE3-4547-A676-BC915142B71B}" type="pres">
      <dgm:prSet presAssocID="{367ED621-B7ED-4DD6-877B-21F227A5D530}" presName="rootComposite" presStyleCnt="0"/>
      <dgm:spPr/>
    </dgm:pt>
    <dgm:pt modelId="{DE36C345-6D93-4193-9452-441150AB9DF3}" type="pres">
      <dgm:prSet presAssocID="{367ED621-B7ED-4DD6-877B-21F227A5D53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7AB7B0A-8616-4C67-B754-A9A9473223AD}" type="pres">
      <dgm:prSet presAssocID="{367ED621-B7ED-4DD6-877B-21F227A5D530}" presName="rootConnector" presStyleLbl="node2" presStyleIdx="0" presStyleCnt="2"/>
      <dgm:spPr/>
      <dgm:t>
        <a:bodyPr/>
        <a:lstStyle/>
        <a:p>
          <a:endParaRPr lang="ru-RU"/>
        </a:p>
      </dgm:t>
    </dgm:pt>
    <dgm:pt modelId="{5EEBF0B9-6DA4-4F2F-BBE6-CC786905A27E}" type="pres">
      <dgm:prSet presAssocID="{367ED621-B7ED-4DD6-877B-21F227A5D530}" presName="hierChild4" presStyleCnt="0"/>
      <dgm:spPr/>
    </dgm:pt>
    <dgm:pt modelId="{3F5C5DF0-4D8F-469F-944A-9E5394E7F451}" type="pres">
      <dgm:prSet presAssocID="{367ED621-B7ED-4DD6-877B-21F227A5D530}" presName="hierChild5" presStyleCnt="0"/>
      <dgm:spPr/>
    </dgm:pt>
    <dgm:pt modelId="{97EBFC46-AC12-4B16-BB5C-0E7E266DC236}" type="pres">
      <dgm:prSet presAssocID="{533F0FFC-D879-444A-99A9-58D7089B0DDA}" presName="Name37" presStyleLbl="parChTrans1D2" presStyleIdx="1" presStyleCnt="2"/>
      <dgm:spPr/>
      <dgm:t>
        <a:bodyPr/>
        <a:lstStyle/>
        <a:p>
          <a:endParaRPr lang="ru-RU"/>
        </a:p>
      </dgm:t>
    </dgm:pt>
    <dgm:pt modelId="{215884F4-794C-4914-B9B4-40B153820092}" type="pres">
      <dgm:prSet presAssocID="{189486DA-F64C-4EFA-95D3-F312C0042C6B}" presName="hierRoot2" presStyleCnt="0">
        <dgm:presLayoutVars>
          <dgm:hierBranch val="init"/>
        </dgm:presLayoutVars>
      </dgm:prSet>
      <dgm:spPr/>
    </dgm:pt>
    <dgm:pt modelId="{3297EE32-E690-4821-9AAB-1203E52477D1}" type="pres">
      <dgm:prSet presAssocID="{189486DA-F64C-4EFA-95D3-F312C0042C6B}" presName="rootComposite" presStyleCnt="0"/>
      <dgm:spPr/>
    </dgm:pt>
    <dgm:pt modelId="{D2E2232B-F5AB-407A-829A-0360AAF546A5}" type="pres">
      <dgm:prSet presAssocID="{189486DA-F64C-4EFA-95D3-F312C0042C6B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76262F0-BABC-400F-AF51-C3F10B182ADA}" type="pres">
      <dgm:prSet presAssocID="{189486DA-F64C-4EFA-95D3-F312C0042C6B}" presName="rootConnector" presStyleLbl="node2" presStyleIdx="1" presStyleCnt="2"/>
      <dgm:spPr/>
      <dgm:t>
        <a:bodyPr/>
        <a:lstStyle/>
        <a:p>
          <a:endParaRPr lang="ru-RU"/>
        </a:p>
      </dgm:t>
    </dgm:pt>
    <dgm:pt modelId="{3B092628-A62E-4564-9E24-CB6A404BBB9B}" type="pres">
      <dgm:prSet presAssocID="{189486DA-F64C-4EFA-95D3-F312C0042C6B}" presName="hierChild4" presStyleCnt="0"/>
      <dgm:spPr/>
    </dgm:pt>
    <dgm:pt modelId="{0B892562-9F00-4ED9-9D42-E74A1E3153A2}" type="pres">
      <dgm:prSet presAssocID="{189486DA-F64C-4EFA-95D3-F312C0042C6B}" presName="hierChild5" presStyleCnt="0"/>
      <dgm:spPr/>
    </dgm:pt>
    <dgm:pt modelId="{DC186E7A-43E6-453B-A7C0-9BC1F35A1E6F}" type="pres">
      <dgm:prSet presAssocID="{5DD75DE5-DDE6-48EB-89EB-057EA1D1E5BF}" presName="hierChild3" presStyleCnt="0"/>
      <dgm:spPr/>
    </dgm:pt>
  </dgm:ptLst>
  <dgm:cxnLst>
    <dgm:cxn modelId="{4B65E433-10ED-4A95-8E7B-A2738F762A0F}" type="presOf" srcId="{5DD75DE5-DDE6-48EB-89EB-057EA1D1E5BF}" destId="{C0FF2857-63CD-45B8-AD2C-FB8E8B9B3717}" srcOrd="1" destOrd="0" presId="urn:microsoft.com/office/officeart/2005/8/layout/orgChart1"/>
    <dgm:cxn modelId="{D3845911-41E7-4D66-ACCA-BCE5C9C5134E}" type="presOf" srcId="{367ED621-B7ED-4DD6-877B-21F227A5D530}" destId="{DE36C345-6D93-4193-9452-441150AB9DF3}" srcOrd="0" destOrd="0" presId="urn:microsoft.com/office/officeart/2005/8/layout/orgChart1"/>
    <dgm:cxn modelId="{5E236000-F6DD-46DD-9C08-906D91ADDF04}" type="presOf" srcId="{E7A4C6FE-7FFA-48AB-B086-2A2954D633FD}" destId="{2730239D-B232-49FE-8ABC-26DBC0842AB7}" srcOrd="0" destOrd="0" presId="urn:microsoft.com/office/officeart/2005/8/layout/orgChart1"/>
    <dgm:cxn modelId="{35049C04-8BB3-4775-AD19-14B204333641}" type="presOf" srcId="{5DD75DE5-DDE6-48EB-89EB-057EA1D1E5BF}" destId="{F4B1A469-AFAD-4D8B-911C-25880E3202C6}" srcOrd="0" destOrd="0" presId="urn:microsoft.com/office/officeart/2005/8/layout/orgChart1"/>
    <dgm:cxn modelId="{CA7146A3-3C0D-42F6-B4D3-6CA383F56000}" type="presOf" srcId="{189486DA-F64C-4EFA-95D3-F312C0042C6B}" destId="{376262F0-BABC-400F-AF51-C3F10B182ADA}" srcOrd="1" destOrd="0" presId="urn:microsoft.com/office/officeart/2005/8/layout/orgChart1"/>
    <dgm:cxn modelId="{FF232006-21A8-460E-8D87-D1D2F4DBBA08}" type="presOf" srcId="{189486DA-F64C-4EFA-95D3-F312C0042C6B}" destId="{D2E2232B-F5AB-407A-829A-0360AAF546A5}" srcOrd="0" destOrd="0" presId="urn:microsoft.com/office/officeart/2005/8/layout/orgChart1"/>
    <dgm:cxn modelId="{5ABE3762-5B58-4055-8D6B-B997FBD59947}" srcId="{5DD75DE5-DDE6-48EB-89EB-057EA1D1E5BF}" destId="{367ED621-B7ED-4DD6-877B-21F227A5D530}" srcOrd="0" destOrd="0" parTransId="{CA0D02DE-C021-4DF2-B5B2-65651AC332D6}" sibTransId="{3A1A31F4-A07D-4EDB-81D0-7105E7CB7B60}"/>
    <dgm:cxn modelId="{636165F9-97E3-4D5C-9E02-7A0440F2BDA2}" srcId="{5DD75DE5-DDE6-48EB-89EB-057EA1D1E5BF}" destId="{189486DA-F64C-4EFA-95D3-F312C0042C6B}" srcOrd="1" destOrd="0" parTransId="{533F0FFC-D879-444A-99A9-58D7089B0DDA}" sibTransId="{41D9A2E2-31F3-41D0-B30E-D6EA833174B4}"/>
    <dgm:cxn modelId="{B20A0154-4F55-405F-B8C2-CF1F2AB1654C}" type="presOf" srcId="{533F0FFC-D879-444A-99A9-58D7089B0DDA}" destId="{97EBFC46-AC12-4B16-BB5C-0E7E266DC236}" srcOrd="0" destOrd="0" presId="urn:microsoft.com/office/officeart/2005/8/layout/orgChart1"/>
    <dgm:cxn modelId="{FD189974-ED36-4CF2-966F-20DADFDE267A}" srcId="{E7A4C6FE-7FFA-48AB-B086-2A2954D633FD}" destId="{5DD75DE5-DDE6-48EB-89EB-057EA1D1E5BF}" srcOrd="0" destOrd="0" parTransId="{4AFF3339-F44B-4129-A0F9-7DEC6D2CD593}" sibTransId="{A3B37874-E3C1-499C-AF51-B4BB0B1FEC27}"/>
    <dgm:cxn modelId="{39C8D115-2B78-4841-A670-15888640AB4E}" type="presOf" srcId="{367ED621-B7ED-4DD6-877B-21F227A5D530}" destId="{47AB7B0A-8616-4C67-B754-A9A9473223AD}" srcOrd="1" destOrd="0" presId="urn:microsoft.com/office/officeart/2005/8/layout/orgChart1"/>
    <dgm:cxn modelId="{10833302-F4A0-4C0A-80C8-361C03EFDEA4}" type="presOf" srcId="{CA0D02DE-C021-4DF2-B5B2-65651AC332D6}" destId="{77072235-FD16-4A4C-8295-8E4D9A9F6C7E}" srcOrd="0" destOrd="0" presId="urn:microsoft.com/office/officeart/2005/8/layout/orgChart1"/>
    <dgm:cxn modelId="{2C21B291-BAE1-472B-85FD-CC51850F61C1}" type="presParOf" srcId="{2730239D-B232-49FE-8ABC-26DBC0842AB7}" destId="{EA726234-DD65-4C05-A915-1862F5BDE225}" srcOrd="0" destOrd="0" presId="urn:microsoft.com/office/officeart/2005/8/layout/orgChart1"/>
    <dgm:cxn modelId="{8A484FA9-B8AE-4DBA-B3F7-08D3BBCDBC52}" type="presParOf" srcId="{EA726234-DD65-4C05-A915-1862F5BDE225}" destId="{6FC8F263-7BD4-4CAC-A5B7-F3C04960C12B}" srcOrd="0" destOrd="0" presId="urn:microsoft.com/office/officeart/2005/8/layout/orgChart1"/>
    <dgm:cxn modelId="{65429249-8A5F-480A-89E9-01A326054CA0}" type="presParOf" srcId="{6FC8F263-7BD4-4CAC-A5B7-F3C04960C12B}" destId="{F4B1A469-AFAD-4D8B-911C-25880E3202C6}" srcOrd="0" destOrd="0" presId="urn:microsoft.com/office/officeart/2005/8/layout/orgChart1"/>
    <dgm:cxn modelId="{8C870CA7-50D4-4CC8-B866-F9CB931F7414}" type="presParOf" srcId="{6FC8F263-7BD4-4CAC-A5B7-F3C04960C12B}" destId="{C0FF2857-63CD-45B8-AD2C-FB8E8B9B3717}" srcOrd="1" destOrd="0" presId="urn:microsoft.com/office/officeart/2005/8/layout/orgChart1"/>
    <dgm:cxn modelId="{34080F0F-7277-45A2-BCE0-7F0C55EEDBC4}" type="presParOf" srcId="{EA726234-DD65-4C05-A915-1862F5BDE225}" destId="{08558D61-01FA-4CE7-907A-DDF1082A1D5E}" srcOrd="1" destOrd="0" presId="urn:microsoft.com/office/officeart/2005/8/layout/orgChart1"/>
    <dgm:cxn modelId="{93DDE075-2E71-4E9E-AE95-D97E39FCB78D}" type="presParOf" srcId="{08558D61-01FA-4CE7-907A-DDF1082A1D5E}" destId="{77072235-FD16-4A4C-8295-8E4D9A9F6C7E}" srcOrd="0" destOrd="0" presId="urn:microsoft.com/office/officeart/2005/8/layout/orgChart1"/>
    <dgm:cxn modelId="{DC0A5630-9DAB-469C-AD61-F9F8C5419718}" type="presParOf" srcId="{08558D61-01FA-4CE7-907A-DDF1082A1D5E}" destId="{FB75DF11-02DD-45DB-88FC-204C562E29A9}" srcOrd="1" destOrd="0" presId="urn:microsoft.com/office/officeart/2005/8/layout/orgChart1"/>
    <dgm:cxn modelId="{43135268-3A77-4EAE-BB7A-FB78B1928B63}" type="presParOf" srcId="{FB75DF11-02DD-45DB-88FC-204C562E29A9}" destId="{C84CCE1A-BDE3-4547-A676-BC915142B71B}" srcOrd="0" destOrd="0" presId="urn:microsoft.com/office/officeart/2005/8/layout/orgChart1"/>
    <dgm:cxn modelId="{5AFBBC8C-47FC-493A-889D-9EA9214DC463}" type="presParOf" srcId="{C84CCE1A-BDE3-4547-A676-BC915142B71B}" destId="{DE36C345-6D93-4193-9452-441150AB9DF3}" srcOrd="0" destOrd="0" presId="urn:microsoft.com/office/officeart/2005/8/layout/orgChart1"/>
    <dgm:cxn modelId="{C331186C-3291-45ED-B749-8B22521920DA}" type="presParOf" srcId="{C84CCE1A-BDE3-4547-A676-BC915142B71B}" destId="{47AB7B0A-8616-4C67-B754-A9A9473223AD}" srcOrd="1" destOrd="0" presId="urn:microsoft.com/office/officeart/2005/8/layout/orgChart1"/>
    <dgm:cxn modelId="{72ED8F11-6804-4C02-978E-C73A85E812FD}" type="presParOf" srcId="{FB75DF11-02DD-45DB-88FC-204C562E29A9}" destId="{5EEBF0B9-6DA4-4F2F-BBE6-CC786905A27E}" srcOrd="1" destOrd="0" presId="urn:microsoft.com/office/officeart/2005/8/layout/orgChart1"/>
    <dgm:cxn modelId="{B5908B03-37A2-460D-AC56-499871A90D85}" type="presParOf" srcId="{FB75DF11-02DD-45DB-88FC-204C562E29A9}" destId="{3F5C5DF0-4D8F-469F-944A-9E5394E7F451}" srcOrd="2" destOrd="0" presId="urn:microsoft.com/office/officeart/2005/8/layout/orgChart1"/>
    <dgm:cxn modelId="{6472E134-C36F-4FBD-97B3-D2E19A3747DB}" type="presParOf" srcId="{08558D61-01FA-4CE7-907A-DDF1082A1D5E}" destId="{97EBFC46-AC12-4B16-BB5C-0E7E266DC236}" srcOrd="2" destOrd="0" presId="urn:microsoft.com/office/officeart/2005/8/layout/orgChart1"/>
    <dgm:cxn modelId="{4C69DDDB-0BD7-4ECC-B21E-7DAF22951A29}" type="presParOf" srcId="{08558D61-01FA-4CE7-907A-DDF1082A1D5E}" destId="{215884F4-794C-4914-B9B4-40B153820092}" srcOrd="3" destOrd="0" presId="urn:microsoft.com/office/officeart/2005/8/layout/orgChart1"/>
    <dgm:cxn modelId="{133E0951-FDC4-454C-9258-66EA1FD436DB}" type="presParOf" srcId="{215884F4-794C-4914-B9B4-40B153820092}" destId="{3297EE32-E690-4821-9AAB-1203E52477D1}" srcOrd="0" destOrd="0" presId="urn:microsoft.com/office/officeart/2005/8/layout/orgChart1"/>
    <dgm:cxn modelId="{4B45A7FA-7FD0-48BF-89C1-69C113D7D03B}" type="presParOf" srcId="{3297EE32-E690-4821-9AAB-1203E52477D1}" destId="{D2E2232B-F5AB-407A-829A-0360AAF546A5}" srcOrd="0" destOrd="0" presId="urn:microsoft.com/office/officeart/2005/8/layout/orgChart1"/>
    <dgm:cxn modelId="{AE79E5B8-0932-4AC1-AF0D-1F57E46BC215}" type="presParOf" srcId="{3297EE32-E690-4821-9AAB-1203E52477D1}" destId="{376262F0-BABC-400F-AF51-C3F10B182ADA}" srcOrd="1" destOrd="0" presId="urn:microsoft.com/office/officeart/2005/8/layout/orgChart1"/>
    <dgm:cxn modelId="{260D9978-3B9B-4178-B674-9441EFE941C1}" type="presParOf" srcId="{215884F4-794C-4914-B9B4-40B153820092}" destId="{3B092628-A62E-4564-9E24-CB6A404BBB9B}" srcOrd="1" destOrd="0" presId="urn:microsoft.com/office/officeart/2005/8/layout/orgChart1"/>
    <dgm:cxn modelId="{152911EE-68F7-4995-A6EC-1D74D472CBEC}" type="presParOf" srcId="{215884F4-794C-4914-B9B4-40B153820092}" destId="{0B892562-9F00-4ED9-9D42-E74A1E3153A2}" srcOrd="2" destOrd="0" presId="urn:microsoft.com/office/officeart/2005/8/layout/orgChart1"/>
    <dgm:cxn modelId="{65F5935A-8BA7-4110-A9F0-1D7814ED9C39}" type="presParOf" srcId="{EA726234-DD65-4C05-A915-1862F5BDE225}" destId="{DC186E7A-43E6-453B-A7C0-9BC1F35A1E6F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835768-9A52-4607-9BB6-72DE82B81BB8}">
      <dsp:nvSpPr>
        <dsp:cNvPr id="0" name=""/>
        <dsp:cNvSpPr/>
      </dsp:nvSpPr>
      <dsp:spPr>
        <a:xfrm>
          <a:off x="2610000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9"/>
              </a:lnTo>
              <a:lnTo>
                <a:pt x="1428315" y="247889"/>
              </a:lnTo>
              <a:lnTo>
                <a:pt x="1428315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E8DEF2-843F-4638-8F1D-8083D4214680}">
      <dsp:nvSpPr>
        <dsp:cNvPr id="0" name=""/>
        <dsp:cNvSpPr/>
      </dsp:nvSpPr>
      <dsp:spPr>
        <a:xfrm>
          <a:off x="1181684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1428315" y="0"/>
              </a:moveTo>
              <a:lnTo>
                <a:pt x="1428315" y="247889"/>
              </a:lnTo>
              <a:lnTo>
                <a:pt x="0" y="247889"/>
              </a:lnTo>
              <a:lnTo>
                <a:pt x="0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B672156-68D4-432A-80BA-BA9E8845285B}">
      <dsp:nvSpPr>
        <dsp:cNvPr id="0" name=""/>
        <dsp:cNvSpPr/>
      </dsp:nvSpPr>
      <dsp:spPr>
        <a:xfrm>
          <a:off x="1429573" y="731684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Корм</a:t>
          </a:r>
          <a:endParaRPr lang="ru-RU" sz="3700" kern="1200" dirty="0"/>
        </a:p>
      </dsp:txBody>
      <dsp:txXfrm>
        <a:off x="1429573" y="731684"/>
        <a:ext cx="2360852" cy="1180426"/>
      </dsp:txXfrm>
    </dsp:sp>
    <dsp:sp modelId="{E294813B-657A-449E-BF14-0751F6A0E547}">
      <dsp:nvSpPr>
        <dsp:cNvPr id="0" name=""/>
        <dsp:cNvSpPr/>
      </dsp:nvSpPr>
      <dsp:spPr>
        <a:xfrm>
          <a:off x="1258" y="2407889"/>
          <a:ext cx="2360852" cy="118042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Вода</a:t>
          </a:r>
          <a:endParaRPr lang="ru-RU" sz="3700" kern="1200" dirty="0"/>
        </a:p>
      </dsp:txBody>
      <dsp:txXfrm>
        <a:off x="1258" y="2407889"/>
        <a:ext cx="2360852" cy="1180426"/>
      </dsp:txXfrm>
    </dsp:sp>
    <dsp:sp modelId="{C29A27B1-7B3F-48B9-B8A9-A185AB0DBF7C}">
      <dsp:nvSpPr>
        <dsp:cNvPr id="0" name=""/>
        <dsp:cNvSpPr/>
      </dsp:nvSpPr>
      <dsp:spPr>
        <a:xfrm>
          <a:off x="2857889" y="2407889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Сухое вещество</a:t>
          </a:r>
          <a:endParaRPr lang="ru-RU" sz="3700" kern="1200" dirty="0"/>
        </a:p>
      </dsp:txBody>
      <dsp:txXfrm>
        <a:off x="2857889" y="2407889"/>
        <a:ext cx="2360852" cy="118042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65F552-182B-43AA-B207-6F02F8C354A6}">
      <dsp:nvSpPr>
        <dsp:cNvPr id="0" name=""/>
        <dsp:cNvSpPr/>
      </dsp:nvSpPr>
      <dsp:spPr>
        <a:xfrm>
          <a:off x="2610000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9"/>
              </a:lnTo>
              <a:lnTo>
                <a:pt x="1428315" y="247889"/>
              </a:lnTo>
              <a:lnTo>
                <a:pt x="1428315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957EC9-3531-4ECE-A408-9E2BCEA05373}">
      <dsp:nvSpPr>
        <dsp:cNvPr id="0" name=""/>
        <dsp:cNvSpPr/>
      </dsp:nvSpPr>
      <dsp:spPr>
        <a:xfrm>
          <a:off x="1181684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1428315" y="0"/>
              </a:moveTo>
              <a:lnTo>
                <a:pt x="1428315" y="247889"/>
              </a:lnTo>
              <a:lnTo>
                <a:pt x="0" y="247889"/>
              </a:lnTo>
              <a:lnTo>
                <a:pt x="0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33B4B7-283D-4894-B876-B47600DC0C29}">
      <dsp:nvSpPr>
        <dsp:cNvPr id="0" name=""/>
        <dsp:cNvSpPr/>
      </dsp:nvSpPr>
      <dsp:spPr>
        <a:xfrm>
          <a:off x="1429573" y="731684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Сухое вещество</a:t>
          </a:r>
          <a:endParaRPr lang="ru-RU" sz="2100" kern="1200" dirty="0"/>
        </a:p>
      </dsp:txBody>
      <dsp:txXfrm>
        <a:off x="1429573" y="731684"/>
        <a:ext cx="2360852" cy="1180426"/>
      </dsp:txXfrm>
    </dsp:sp>
    <dsp:sp modelId="{B9A8EFBD-F25D-486C-A3E9-A20C7C28DB06}">
      <dsp:nvSpPr>
        <dsp:cNvPr id="0" name=""/>
        <dsp:cNvSpPr/>
      </dsp:nvSpPr>
      <dsp:spPr>
        <a:xfrm>
          <a:off x="1258" y="2407889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Органическое вещество</a:t>
          </a:r>
          <a:endParaRPr lang="ru-RU" sz="2100" kern="1200" dirty="0"/>
        </a:p>
      </dsp:txBody>
      <dsp:txXfrm>
        <a:off x="1258" y="2407889"/>
        <a:ext cx="2360852" cy="1180426"/>
      </dsp:txXfrm>
    </dsp:sp>
    <dsp:sp modelId="{63BA7EC3-03B5-4848-8B29-2AF890330021}">
      <dsp:nvSpPr>
        <dsp:cNvPr id="0" name=""/>
        <dsp:cNvSpPr/>
      </dsp:nvSpPr>
      <dsp:spPr>
        <a:xfrm>
          <a:off x="2857889" y="2407889"/>
          <a:ext cx="2360852" cy="1180426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Неорганическое вещество (сырая зола)</a:t>
          </a:r>
          <a:endParaRPr lang="ru-RU" sz="2100" kern="1200" dirty="0"/>
        </a:p>
      </dsp:txBody>
      <dsp:txXfrm>
        <a:off x="2857889" y="2407889"/>
        <a:ext cx="2360852" cy="11804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A201AC-EF97-457D-9A34-C516917FEF21}">
      <dsp:nvSpPr>
        <dsp:cNvPr id="0" name=""/>
        <dsp:cNvSpPr/>
      </dsp:nvSpPr>
      <dsp:spPr>
        <a:xfrm>
          <a:off x="2885086" y="1982869"/>
          <a:ext cx="2041219" cy="35426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7130"/>
              </a:lnTo>
              <a:lnTo>
                <a:pt x="2041219" y="177130"/>
              </a:lnTo>
              <a:lnTo>
                <a:pt x="2041219" y="3542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7859CB2-6D70-4E20-93A1-3058035CE3C4}">
      <dsp:nvSpPr>
        <dsp:cNvPr id="0" name=""/>
        <dsp:cNvSpPr/>
      </dsp:nvSpPr>
      <dsp:spPr>
        <a:xfrm>
          <a:off x="2839366" y="1982869"/>
          <a:ext cx="91440" cy="35426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542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7CE3CD-F00A-44D6-9F09-D7FA39A9E78A}">
      <dsp:nvSpPr>
        <dsp:cNvPr id="0" name=""/>
        <dsp:cNvSpPr/>
      </dsp:nvSpPr>
      <dsp:spPr>
        <a:xfrm>
          <a:off x="843866" y="1982869"/>
          <a:ext cx="2041219" cy="354261"/>
        </a:xfrm>
        <a:custGeom>
          <a:avLst/>
          <a:gdLst/>
          <a:ahLst/>
          <a:cxnLst/>
          <a:rect l="0" t="0" r="0" b="0"/>
          <a:pathLst>
            <a:path>
              <a:moveTo>
                <a:pt x="2041219" y="0"/>
              </a:moveTo>
              <a:lnTo>
                <a:pt x="2041219" y="177130"/>
              </a:lnTo>
              <a:lnTo>
                <a:pt x="0" y="177130"/>
              </a:lnTo>
              <a:lnTo>
                <a:pt x="0" y="35426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5F2C6CD-2A86-4ABC-96FC-AC6F1201F491}">
      <dsp:nvSpPr>
        <dsp:cNvPr id="0" name=""/>
        <dsp:cNvSpPr/>
      </dsp:nvSpPr>
      <dsp:spPr>
        <a:xfrm>
          <a:off x="2041606" y="1139390"/>
          <a:ext cx="1686958" cy="84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Органические вещества</a:t>
          </a:r>
          <a:endParaRPr lang="ru-RU" sz="1400" kern="1200" dirty="0"/>
        </a:p>
      </dsp:txBody>
      <dsp:txXfrm>
        <a:off x="2041606" y="1139390"/>
        <a:ext cx="1686958" cy="843479"/>
      </dsp:txXfrm>
    </dsp:sp>
    <dsp:sp modelId="{78CA7500-340A-4FCF-9A51-8929A6544515}">
      <dsp:nvSpPr>
        <dsp:cNvPr id="0" name=""/>
        <dsp:cNvSpPr/>
      </dsp:nvSpPr>
      <dsp:spPr>
        <a:xfrm>
          <a:off x="387" y="2337130"/>
          <a:ext cx="1686958" cy="843479"/>
        </a:xfrm>
        <a:prstGeom prst="rect">
          <a:avLst/>
        </a:prstGeom>
        <a:solidFill>
          <a:schemeClr val="accent2"/>
        </a:solidFill>
        <a:ln w="12700" cap="flat" cmpd="sng" algn="ctr">
          <a:solidFill>
            <a:schemeClr val="accent2">
              <a:shade val="50000"/>
            </a:schemeClr>
          </a:solidFill>
          <a:prstDash val="solid"/>
          <a:miter lim="800000"/>
        </a:ln>
        <a:effectLst/>
      </dsp:spPr>
      <dsp:style>
        <a:lnRef idx="2">
          <a:schemeClr val="accent2">
            <a:shade val="50000"/>
          </a:schemeClr>
        </a:lnRef>
        <a:fillRef idx="1">
          <a:schemeClr val="accent2"/>
        </a:fillRef>
        <a:effectRef idx="0">
          <a:schemeClr val="accent2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Азотсодержащие вещества (сырой протеин, СП)</a:t>
          </a:r>
          <a:endParaRPr lang="ru-RU" sz="1400" kern="1200" dirty="0"/>
        </a:p>
      </dsp:txBody>
      <dsp:txXfrm>
        <a:off x="387" y="2337130"/>
        <a:ext cx="1686958" cy="843479"/>
      </dsp:txXfrm>
    </dsp:sp>
    <dsp:sp modelId="{AF221E14-F8FF-4F9E-AD2A-A252438BC6BD}">
      <dsp:nvSpPr>
        <dsp:cNvPr id="0" name=""/>
        <dsp:cNvSpPr/>
      </dsp:nvSpPr>
      <dsp:spPr>
        <a:xfrm>
          <a:off x="2041606" y="2337130"/>
          <a:ext cx="1686958" cy="84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Безазотистые</a:t>
          </a:r>
          <a:r>
            <a:rPr lang="ru-RU" sz="1400" kern="1200" dirty="0" smtClean="0"/>
            <a:t> вещества</a:t>
          </a:r>
          <a:endParaRPr lang="ru-RU" sz="1400" kern="1200" dirty="0"/>
        </a:p>
      </dsp:txBody>
      <dsp:txXfrm>
        <a:off x="2041606" y="2337130"/>
        <a:ext cx="1686958" cy="843479"/>
      </dsp:txXfrm>
    </dsp:sp>
    <dsp:sp modelId="{722F998A-C8D8-4A4E-9841-744E58CDDACB}">
      <dsp:nvSpPr>
        <dsp:cNvPr id="0" name=""/>
        <dsp:cNvSpPr/>
      </dsp:nvSpPr>
      <dsp:spPr>
        <a:xfrm>
          <a:off x="4082826" y="2337130"/>
          <a:ext cx="1686958" cy="843479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Биологически активные вещества (БАВ)</a:t>
          </a:r>
          <a:endParaRPr lang="ru-RU" sz="1400" kern="1200" dirty="0"/>
        </a:p>
      </dsp:txBody>
      <dsp:txXfrm>
        <a:off x="4082826" y="2337130"/>
        <a:ext cx="1686958" cy="8434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E56C6-4B16-4D19-BA40-52DACF75FC6C}">
      <dsp:nvSpPr>
        <dsp:cNvPr id="0" name=""/>
        <dsp:cNvSpPr/>
      </dsp:nvSpPr>
      <dsp:spPr>
        <a:xfrm>
          <a:off x="2610000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9"/>
              </a:lnTo>
              <a:lnTo>
                <a:pt x="1428315" y="247889"/>
              </a:lnTo>
              <a:lnTo>
                <a:pt x="1428315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9D62D-FD28-4E00-A8CA-61009AEB0106}">
      <dsp:nvSpPr>
        <dsp:cNvPr id="0" name=""/>
        <dsp:cNvSpPr/>
      </dsp:nvSpPr>
      <dsp:spPr>
        <a:xfrm>
          <a:off x="1181684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1428315" y="0"/>
              </a:moveTo>
              <a:lnTo>
                <a:pt x="1428315" y="247889"/>
              </a:lnTo>
              <a:lnTo>
                <a:pt x="0" y="247889"/>
              </a:lnTo>
              <a:lnTo>
                <a:pt x="0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46E0E5-BA3E-4D24-95D6-160B58CC6A6E}">
      <dsp:nvSpPr>
        <dsp:cNvPr id="0" name=""/>
        <dsp:cNvSpPr/>
      </dsp:nvSpPr>
      <dsp:spPr>
        <a:xfrm>
          <a:off x="1429573" y="731684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err="1" smtClean="0"/>
            <a:t>Безазотистые</a:t>
          </a:r>
          <a:r>
            <a:rPr lang="ru-RU" sz="2500" kern="1200" dirty="0" smtClean="0"/>
            <a:t> вещества</a:t>
          </a:r>
          <a:endParaRPr lang="ru-RU" sz="2500" kern="1200" dirty="0"/>
        </a:p>
      </dsp:txBody>
      <dsp:txXfrm>
        <a:off x="1429573" y="731684"/>
        <a:ext cx="2360852" cy="1180426"/>
      </dsp:txXfrm>
    </dsp:sp>
    <dsp:sp modelId="{CE00FE49-7DCE-464E-819B-154ED0FB2D6D}">
      <dsp:nvSpPr>
        <dsp:cNvPr id="0" name=""/>
        <dsp:cNvSpPr/>
      </dsp:nvSpPr>
      <dsp:spPr>
        <a:xfrm>
          <a:off x="1258" y="2407889"/>
          <a:ext cx="2360852" cy="118042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Жиры</a:t>
          </a:r>
          <a:endParaRPr lang="ru-RU" sz="2500" kern="1200" dirty="0"/>
        </a:p>
      </dsp:txBody>
      <dsp:txXfrm>
        <a:off x="1258" y="2407889"/>
        <a:ext cx="2360852" cy="1180426"/>
      </dsp:txXfrm>
    </dsp:sp>
    <dsp:sp modelId="{935C4C3B-1F28-4513-B464-3C1AA5552A03}">
      <dsp:nvSpPr>
        <dsp:cNvPr id="0" name=""/>
        <dsp:cNvSpPr/>
      </dsp:nvSpPr>
      <dsp:spPr>
        <a:xfrm>
          <a:off x="2857889" y="2407889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Углеводы</a:t>
          </a:r>
          <a:endParaRPr lang="ru-RU" sz="2500" kern="1200" dirty="0"/>
        </a:p>
      </dsp:txBody>
      <dsp:txXfrm>
        <a:off x="2857889" y="2407889"/>
        <a:ext cx="2360852" cy="118042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C46-AC12-4B16-BB5C-0E7E266DC236}">
      <dsp:nvSpPr>
        <dsp:cNvPr id="0" name=""/>
        <dsp:cNvSpPr/>
      </dsp:nvSpPr>
      <dsp:spPr>
        <a:xfrm>
          <a:off x="2610000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9"/>
              </a:lnTo>
              <a:lnTo>
                <a:pt x="1428315" y="247889"/>
              </a:lnTo>
              <a:lnTo>
                <a:pt x="1428315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72235-FD16-4A4C-8295-8E4D9A9F6C7E}">
      <dsp:nvSpPr>
        <dsp:cNvPr id="0" name=""/>
        <dsp:cNvSpPr/>
      </dsp:nvSpPr>
      <dsp:spPr>
        <a:xfrm>
          <a:off x="1181684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1428315" y="0"/>
              </a:moveTo>
              <a:lnTo>
                <a:pt x="1428315" y="247889"/>
              </a:lnTo>
              <a:lnTo>
                <a:pt x="0" y="247889"/>
              </a:lnTo>
              <a:lnTo>
                <a:pt x="0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1A469-AFAD-4D8B-911C-25880E3202C6}">
      <dsp:nvSpPr>
        <dsp:cNvPr id="0" name=""/>
        <dsp:cNvSpPr/>
      </dsp:nvSpPr>
      <dsp:spPr>
        <a:xfrm>
          <a:off x="1429573" y="731684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Углеводы</a:t>
          </a:r>
          <a:endParaRPr lang="ru-RU" sz="2200" kern="1200" dirty="0"/>
        </a:p>
      </dsp:txBody>
      <dsp:txXfrm>
        <a:off x="1429573" y="731684"/>
        <a:ext cx="2360852" cy="1180426"/>
      </dsp:txXfrm>
    </dsp:sp>
    <dsp:sp modelId="{DE36C345-6D93-4193-9452-441150AB9DF3}">
      <dsp:nvSpPr>
        <dsp:cNvPr id="0" name=""/>
        <dsp:cNvSpPr/>
      </dsp:nvSpPr>
      <dsp:spPr>
        <a:xfrm>
          <a:off x="1258" y="2407889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Безазотистые</a:t>
          </a:r>
          <a:r>
            <a:rPr lang="ru-RU" sz="2200" kern="1200" dirty="0" smtClean="0"/>
            <a:t> экстрактивные вещества (БЭВ)</a:t>
          </a:r>
          <a:endParaRPr lang="ru-RU" sz="2200" kern="1200" dirty="0"/>
        </a:p>
      </dsp:txBody>
      <dsp:txXfrm>
        <a:off x="1258" y="2407889"/>
        <a:ext cx="2360852" cy="1180426"/>
      </dsp:txXfrm>
    </dsp:sp>
    <dsp:sp modelId="{D2E2232B-F5AB-407A-829A-0360AAF546A5}">
      <dsp:nvSpPr>
        <dsp:cNvPr id="0" name=""/>
        <dsp:cNvSpPr/>
      </dsp:nvSpPr>
      <dsp:spPr>
        <a:xfrm>
          <a:off x="2857889" y="2407889"/>
          <a:ext cx="2360852" cy="118042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Сырая клетчатка (СК)</a:t>
          </a:r>
          <a:endParaRPr lang="ru-RU" sz="2200" kern="1200" dirty="0"/>
        </a:p>
      </dsp:txBody>
      <dsp:txXfrm>
        <a:off x="2857889" y="2407889"/>
        <a:ext cx="2360852" cy="11804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EBFC46-AC12-4B16-BB5C-0E7E266DC236}">
      <dsp:nvSpPr>
        <dsp:cNvPr id="0" name=""/>
        <dsp:cNvSpPr/>
      </dsp:nvSpPr>
      <dsp:spPr>
        <a:xfrm>
          <a:off x="2610000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7889"/>
              </a:lnTo>
              <a:lnTo>
                <a:pt x="1428315" y="247889"/>
              </a:lnTo>
              <a:lnTo>
                <a:pt x="1428315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072235-FD16-4A4C-8295-8E4D9A9F6C7E}">
      <dsp:nvSpPr>
        <dsp:cNvPr id="0" name=""/>
        <dsp:cNvSpPr/>
      </dsp:nvSpPr>
      <dsp:spPr>
        <a:xfrm>
          <a:off x="1181684" y="1912110"/>
          <a:ext cx="1428315" cy="495778"/>
        </a:xfrm>
        <a:custGeom>
          <a:avLst/>
          <a:gdLst/>
          <a:ahLst/>
          <a:cxnLst/>
          <a:rect l="0" t="0" r="0" b="0"/>
          <a:pathLst>
            <a:path>
              <a:moveTo>
                <a:pt x="1428315" y="0"/>
              </a:moveTo>
              <a:lnTo>
                <a:pt x="1428315" y="247889"/>
              </a:lnTo>
              <a:lnTo>
                <a:pt x="0" y="247889"/>
              </a:lnTo>
              <a:lnTo>
                <a:pt x="0" y="49577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B1A469-AFAD-4D8B-911C-25880E3202C6}">
      <dsp:nvSpPr>
        <dsp:cNvPr id="0" name=""/>
        <dsp:cNvSpPr/>
      </dsp:nvSpPr>
      <dsp:spPr>
        <a:xfrm>
          <a:off x="1429573" y="731684"/>
          <a:ext cx="2360852" cy="118042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Углеводы</a:t>
          </a:r>
          <a:endParaRPr lang="ru-RU" sz="2200" kern="1200" dirty="0"/>
        </a:p>
      </dsp:txBody>
      <dsp:txXfrm>
        <a:off x="1429573" y="731684"/>
        <a:ext cx="2360852" cy="1180426"/>
      </dsp:txXfrm>
    </dsp:sp>
    <dsp:sp modelId="{DE36C345-6D93-4193-9452-441150AB9DF3}">
      <dsp:nvSpPr>
        <dsp:cNvPr id="0" name=""/>
        <dsp:cNvSpPr/>
      </dsp:nvSpPr>
      <dsp:spPr>
        <a:xfrm>
          <a:off x="1258" y="2407889"/>
          <a:ext cx="2360852" cy="1180426"/>
        </a:xfrm>
        <a:prstGeom prst="rect">
          <a:avLst/>
        </a:prstGeom>
        <a:gradFill rotWithShape="1">
          <a:gsLst>
            <a:gs pos="0">
              <a:schemeClr val="accent2">
                <a:satMod val="103000"/>
                <a:lumMod val="102000"/>
                <a:tint val="94000"/>
              </a:schemeClr>
            </a:gs>
            <a:gs pos="50000">
              <a:schemeClr val="accent2">
                <a:satMod val="110000"/>
                <a:lumMod val="100000"/>
                <a:shade val="100000"/>
              </a:schemeClr>
            </a:gs>
            <a:gs pos="100000">
              <a:schemeClr val="accent2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Безазотистые</a:t>
          </a:r>
          <a:r>
            <a:rPr lang="ru-RU" sz="2200" kern="1200" dirty="0" smtClean="0"/>
            <a:t> экстрактивные вещества (БЭВ)</a:t>
          </a:r>
          <a:endParaRPr lang="ru-RU" sz="2200" kern="1200" dirty="0"/>
        </a:p>
      </dsp:txBody>
      <dsp:txXfrm>
        <a:off x="1258" y="2407889"/>
        <a:ext cx="2360852" cy="1180426"/>
      </dsp:txXfrm>
    </dsp:sp>
    <dsp:sp modelId="{D2E2232B-F5AB-407A-829A-0360AAF546A5}">
      <dsp:nvSpPr>
        <dsp:cNvPr id="0" name=""/>
        <dsp:cNvSpPr/>
      </dsp:nvSpPr>
      <dsp:spPr>
        <a:xfrm>
          <a:off x="2857889" y="2407889"/>
          <a:ext cx="2360852" cy="1180426"/>
        </a:xfrm>
        <a:prstGeom prst="rect">
          <a:avLst/>
        </a:prstGeom>
        <a:gradFill rotWithShape="1">
          <a:gsLst>
            <a:gs pos="0">
              <a:schemeClr val="accent3">
                <a:satMod val="103000"/>
                <a:lumMod val="102000"/>
                <a:tint val="94000"/>
              </a:schemeClr>
            </a:gs>
            <a:gs pos="50000">
              <a:schemeClr val="accent3">
                <a:satMod val="110000"/>
                <a:lumMod val="100000"/>
                <a:shade val="100000"/>
              </a:schemeClr>
            </a:gs>
            <a:gs pos="100000">
              <a:schemeClr val="accent3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Сырая клетчатка (СК)</a:t>
          </a:r>
          <a:endParaRPr lang="ru-RU" sz="2200" kern="1200" dirty="0"/>
        </a:p>
      </dsp:txBody>
      <dsp:txXfrm>
        <a:off x="2857889" y="2407889"/>
        <a:ext cx="2360852" cy="11804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DFD774F4-657D-4856-89DF-83903EE64E0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C841A31D-9F94-4995-8B3E-63E7CAF62CA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FEA3B-4E9F-41E1-87FF-3E012EC78E33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9FEFB220-C4C2-44C9-A3AE-ADF0A0080C4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C57FBEB-CEF5-4245-8BF4-A0EE3746888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71AE05-8AAA-4D06-AE4C-2482BAF7A3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7741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D72E1C-1F8D-49E2-B299-7468A682693B}" type="datetimeFigureOut">
              <a:rPr lang="ru-RU" smtClean="0"/>
              <a:t>05.03.2024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46E24-2A5B-4557-B645-3FBA5ABFE9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9419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139094B-1A23-4A79-A191-9BD31304F5B3}"/>
              </a:ext>
            </a:extLst>
          </p:cNvPr>
          <p:cNvCxnSpPr>
            <a:cxnSpLocks/>
          </p:cNvCxnSpPr>
          <p:nvPr/>
        </p:nvCxnSpPr>
        <p:spPr>
          <a:xfrm flipH="1">
            <a:off x="485236" y="4789854"/>
            <a:ext cx="543464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AC339AC5-F5B8-4BCA-9918-684E6CD02B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4F4F6"/>
              </a:clrFrom>
              <a:clrTo>
                <a:srgbClr val="F4F4F6">
                  <a:alpha val="0"/>
                </a:srgbClr>
              </a:clrTo>
            </a:clrChange>
          </a:blip>
          <a:srcRect l="45826" b="17590"/>
          <a:stretch/>
        </p:blipFill>
        <p:spPr>
          <a:xfrm>
            <a:off x="7362923" y="1794338"/>
            <a:ext cx="4610272" cy="3730984"/>
          </a:xfrm>
          <a:prstGeom prst="rect">
            <a:avLst/>
          </a:prstGeom>
        </p:spPr>
      </p:pic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00332" y="1699406"/>
            <a:ext cx="6484485" cy="297813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36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Тема презентации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E13ED82C-1866-4F85-B12A-293CDC743D7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0332" y="4949746"/>
            <a:ext cx="6694099" cy="277858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1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Иванов Иван Иванович,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40E6C540-A4DF-4C58-8C62-60DBA6F450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A65BB67D-BC73-4298-8FA6-141DDD6A63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0331" y="5286073"/>
            <a:ext cx="6694100" cy="435735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200"/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кандидат экономических наук, доцент (заведующий) кафедры(ой) …полное название кафедры… ставропольского ГАУ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="" xmlns:a16="http://schemas.microsoft.com/office/drawing/2014/main" id="{5AC02C29-D361-481F-9BEB-E7C6E88DBD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7376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17288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50333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6" name="Текст 2">
            <a:extLst>
              <a:ext uri="{FF2B5EF4-FFF2-40B4-BE49-F238E27FC236}">
                <a16:creationId xmlns="" xmlns:a16="http://schemas.microsoft.com/office/drawing/2014/main" id="{D038AFBF-7C07-4F16-980C-A36853B0571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56681" y="4586406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BD8C57B7-F856-40D4-8A79-F358EDDF9D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23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Овал 23">
            <a:extLst>
              <a:ext uri="{FF2B5EF4-FFF2-40B4-BE49-F238E27FC236}">
                <a16:creationId xmlns="" xmlns:a16="http://schemas.microsoft.com/office/drawing/2014/main" id="{1649D466-D924-41C5-B8FF-D3C94D78636A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0E357D55-2774-413D-B945-98FE7805881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1F478664-3918-4EE9-821C-5963EC2434CD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3" name="Текст 4">
            <a:extLst>
              <a:ext uri="{FF2B5EF4-FFF2-40B4-BE49-F238E27FC236}">
                <a16:creationId xmlns="" xmlns:a16="http://schemas.microsoft.com/office/drawing/2014/main" id="{060492E4-D3A0-4F3E-A4B4-9576444C48B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4" name="Рисунок 9">
            <a:extLst>
              <a:ext uri="{FF2B5EF4-FFF2-40B4-BE49-F238E27FC236}">
                <a16:creationId xmlns="" xmlns:a16="http://schemas.microsoft.com/office/drawing/2014/main" id="{16709147-6787-4627-917D-BA78F8C182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83114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5" name="Рисунок 9">
            <a:extLst>
              <a:ext uri="{FF2B5EF4-FFF2-40B4-BE49-F238E27FC236}">
                <a16:creationId xmlns="" xmlns:a16="http://schemas.microsoft.com/office/drawing/2014/main" id="{C0197583-1BF2-4762-B5AF-997232BF955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84182" y="1471688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9" name="Рисунок 9">
            <a:extLst>
              <a:ext uri="{FF2B5EF4-FFF2-40B4-BE49-F238E27FC236}">
                <a16:creationId xmlns="" xmlns:a16="http://schemas.microsoft.com/office/drawing/2014/main" id="{3696CB45-93E9-4066-8715-6BDE41269310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1883114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3955E058-34D8-4EE2-BDB4-126A586E4C1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184182" y="4039035"/>
            <a:ext cx="3123076" cy="241020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C753CA5E-93A8-4861-8D4F-A2CC0FBD41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630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7" name="Текст 2">
            <a:extLst>
              <a:ext uri="{FF2B5EF4-FFF2-40B4-BE49-F238E27FC236}">
                <a16:creationId xmlns="" xmlns:a16="http://schemas.microsoft.com/office/drawing/2014/main" id="{72BF226B-82E7-4D5B-AB88-CB68CC411EF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51478" y="1753520"/>
            <a:ext cx="8123511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E770597F-50ED-4DF8-B4D8-0A093B7A4E5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648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9C046C4E-9193-4CAE-860C-F981D732DD9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891741" y="1661470"/>
            <a:ext cx="6441376" cy="460130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4FACBAEB-9D17-439E-9BBE-4F38BCC65C8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554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591D950-F79C-4E71-A232-176C787033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86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23" name="Рисунок 9">
            <a:extLst>
              <a:ext uri="{FF2B5EF4-FFF2-40B4-BE49-F238E27FC236}">
                <a16:creationId xmlns="" xmlns:a16="http://schemas.microsoft.com/office/drawing/2014/main" id="{36CC45C9-24F1-40E1-80A2-873E9F9DF26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064269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7" name="Рисунок 9">
            <a:extLst>
              <a:ext uri="{FF2B5EF4-FFF2-40B4-BE49-F238E27FC236}">
                <a16:creationId xmlns="" xmlns:a16="http://schemas.microsoft.com/office/drawing/2014/main" id="{5F25DC22-2CF8-4F3D-A1DF-2D85FC4EEF9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650652" y="1471687"/>
            <a:ext cx="3691948" cy="295776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28" name="Текст 2">
            <a:extLst>
              <a:ext uri="{FF2B5EF4-FFF2-40B4-BE49-F238E27FC236}">
                <a16:creationId xmlns="" xmlns:a16="http://schemas.microsoft.com/office/drawing/2014/main" id="{C6EF832C-C77D-4097-980B-27F22D0E9E3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5969" y="4531611"/>
            <a:ext cx="10720062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4AC9257-DC50-4D45-B9EF-7B0B718AF5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90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3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E1456A9A-B02A-4D75-886F-1263129FF2E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0C326AEA-546B-4F57-BA45-588DA356BF6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08029809-C4FD-4994-9E8C-E191852DB9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94595" y="1906444"/>
            <a:ext cx="3646417" cy="374205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8" name="Текст 2">
            <a:extLst>
              <a:ext uri="{FF2B5EF4-FFF2-40B4-BE49-F238E27FC236}">
                <a16:creationId xmlns="" xmlns:a16="http://schemas.microsoft.com/office/drawing/2014/main" id="{DFF71793-0B89-4636-8ED2-AF0219A5971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834347" y="1619211"/>
            <a:ext cx="5363058" cy="4316520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20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FC0263A2-33B6-4CB9-8F55-2889BF2982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6723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125481E-93B3-4F69-91AA-E879506F45CE}"/>
              </a:ext>
            </a:extLst>
          </p:cNvPr>
          <p:cNvSpPr txBox="1"/>
          <p:nvPr userDrawn="1"/>
        </p:nvSpPr>
        <p:spPr>
          <a:xfrm>
            <a:off x="1406800" y="3090469"/>
            <a:ext cx="93783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Спасибо за внимание!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4A18858-A63C-4DE9-90C8-B26917E77A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5371" y="471644"/>
            <a:ext cx="2392481" cy="47168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81B22699-20E9-4C0C-8D56-79DDD65830A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236" y="338400"/>
            <a:ext cx="2392481" cy="753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0329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Спасибо за внимание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322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ла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35445929-ABD4-496F-9FAC-EB5F4BFAB44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39947" y="2079683"/>
            <a:ext cx="10843403" cy="4485020"/>
          </a:xfrm>
          <a:prstGeom prst="rect">
            <a:avLst/>
          </a:prstGeom>
        </p:spPr>
        <p:txBody>
          <a:bodyPr anchor="t"/>
          <a:lstStyle>
            <a:lvl1pPr marL="457200" marR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 sz="2000" b="1">
                <a:solidFill>
                  <a:schemeClr val="tx1"/>
                </a:solidFill>
              </a:defRPr>
            </a:lvl1pPr>
          </a:lstStyle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Название пункта лекции</a:t>
            </a: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dirty="0"/>
              <a:t>…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ru-RU" dirty="0"/>
          </a:p>
        </p:txBody>
      </p:sp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3CE5228-51A9-497E-8F4A-EA1AFC9E5B92}"/>
              </a:ext>
            </a:extLst>
          </p:cNvPr>
          <p:cNvSpPr txBox="1"/>
          <p:nvPr userDrawn="1"/>
        </p:nvSpPr>
        <p:spPr>
          <a:xfrm>
            <a:off x="439947" y="1382400"/>
            <a:ext cx="9318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sz="32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План: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83694BA1-43C9-4ACA-B71F-D08AD8D963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553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Номер и название пункта лекци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Прямая соединительная линия 21">
            <a:extLst>
              <a:ext uri="{FF2B5EF4-FFF2-40B4-BE49-F238E27FC236}">
                <a16:creationId xmlns="" xmlns:a16="http://schemas.microsoft.com/office/drawing/2014/main" id="{9CAED815-4ACF-4BFE-BCF2-486DF867C3F8}"/>
              </a:ext>
            </a:extLst>
          </p:cNvPr>
          <p:cNvCxnSpPr>
            <a:cxnSpLocks/>
          </p:cNvCxnSpPr>
          <p:nvPr userDrawn="1"/>
        </p:nvCxnSpPr>
        <p:spPr>
          <a:xfrm>
            <a:off x="370936" y="1232501"/>
            <a:ext cx="1149038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B011E3EF-370F-4031-88C5-DBFE1C0B5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43" y="2035175"/>
            <a:ext cx="10679113" cy="2881313"/>
          </a:xfrm>
          <a:prstGeom prst="rect">
            <a:avLst/>
          </a:prstGeom>
        </p:spPr>
        <p:txBody>
          <a:bodyPr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/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dirty="0"/>
              <a:t>Номер и название пункта лекции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CF905200-8F4C-4516-857C-832D508A71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9009" y="450622"/>
            <a:ext cx="1850927" cy="5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299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_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7957FC41-9EF1-4CD0-91E5-03D47102E7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9A09BAF0-057C-4124-A774-CC2C611822DA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9CFC8145-040D-427F-B3DD-4AFCCCB2F4FA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669270EE-9107-45AE-BBDC-06FA8C1AE1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197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>
            <a:extLst>
              <a:ext uri="{FF2B5EF4-FFF2-40B4-BE49-F238E27FC236}">
                <a16:creationId xmlns="" xmlns:a16="http://schemas.microsoft.com/office/drawing/2014/main" id="{B1741C5C-559F-4E1E-89DE-CA01C7C01C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FA96665E-597D-4FDE-A94E-730A135092B0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71D85FB0-2DEE-4C63-85A1-E4A059B93B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0" name="Рисунок 9">
            <a:extLst>
              <a:ext uri="{FF2B5EF4-FFF2-40B4-BE49-F238E27FC236}">
                <a16:creationId xmlns="" xmlns:a16="http://schemas.microsoft.com/office/drawing/2014/main" id="{B0FE8502-BCD2-4D6F-ADAA-0D1E129A7A4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3296" y="1846142"/>
            <a:ext cx="4495800" cy="3802062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07706B4B-70F9-49C9-B9B3-7DA7A15B496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828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08B6D3F7-F1C0-4825-8D80-D3E297B3D2D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7A9D1402-D96F-4AB6-BFD5-0FB3B48B6143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5" name="Текст 4">
            <a:extLst>
              <a:ext uri="{FF2B5EF4-FFF2-40B4-BE49-F238E27FC236}">
                <a16:creationId xmlns="" xmlns:a16="http://schemas.microsoft.com/office/drawing/2014/main" id="{867ABDDE-3924-4C65-BC61-1B44FEE173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7" name="Текст 2">
            <a:extLst>
              <a:ext uri="{FF2B5EF4-FFF2-40B4-BE49-F238E27FC236}">
                <a16:creationId xmlns="" xmlns:a16="http://schemas.microsoft.com/office/drawing/2014/main" id="{1CB5CB05-D425-4F89-82E2-066E32CEE55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6754" y="1447863"/>
            <a:ext cx="6365853" cy="4499996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2400"/>
            </a:lvl1pPr>
            <a:lvl2pPr>
              <a:buClr>
                <a:schemeClr val="accent2"/>
              </a:buClr>
              <a:defRPr sz="140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1BEC2C6F-3B09-4140-A829-F8BC988661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5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38868" y="4583998"/>
            <a:ext cx="6365853" cy="1711803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767374" y="1419299"/>
            <a:ext cx="3708840" cy="3045047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AA81A8C-6A73-47BB-B7FB-8157BDD0BC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4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1.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B4376DB0-77FB-43A6-AFA5-54D8CFA4F3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479393" y="2064452"/>
            <a:ext cx="4959475" cy="4793548"/>
          </a:xfrm>
          <a:prstGeom prst="rect">
            <a:avLst/>
          </a:prstGeom>
        </p:spPr>
      </p:pic>
      <p:cxnSp>
        <p:nvCxnSpPr>
          <p:cNvPr id="15" name="Прямая соединительная линия 14">
            <a:extLst>
              <a:ext uri="{FF2B5EF4-FFF2-40B4-BE49-F238E27FC236}">
                <a16:creationId xmlns="" xmlns:a16="http://schemas.microsoft.com/office/drawing/2014/main" id="{31386C5C-7FFD-48B5-A457-6E3F12C20191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7" name="Текст 4">
            <a:extLst>
              <a:ext uri="{FF2B5EF4-FFF2-40B4-BE49-F238E27FC236}">
                <a16:creationId xmlns="" xmlns:a16="http://schemas.microsoft.com/office/drawing/2014/main" id="{C576BB4E-1EAB-45EA-8BEF-96EC34E01CE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sp>
        <p:nvSpPr>
          <p:cNvPr id="18" name="Текст 2">
            <a:extLst>
              <a:ext uri="{FF2B5EF4-FFF2-40B4-BE49-F238E27FC236}">
                <a16:creationId xmlns="" xmlns:a16="http://schemas.microsoft.com/office/drawing/2014/main" id="{B6C5194E-274B-4145-81F2-7AF6A201B8D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11864" y="4544747"/>
            <a:ext cx="6365853" cy="1709404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/>
            </a:lvl1pPr>
            <a:lvl2pPr>
              <a:buClr>
                <a:schemeClr val="accent2"/>
              </a:buClr>
              <a:defRPr sz="1050"/>
            </a:lvl2pPr>
          </a:lstStyle>
          <a:p>
            <a:pPr lvl="0"/>
            <a:r>
              <a:rPr lang="ru-RU" dirty="0"/>
              <a:t>Образец текста: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Текст</a:t>
            </a:r>
          </a:p>
          <a:p>
            <a:pPr lvl="1"/>
            <a:r>
              <a:rPr lang="ru-RU" dirty="0"/>
              <a:t>…</a:t>
            </a:r>
          </a:p>
        </p:txBody>
      </p:sp>
      <p:sp>
        <p:nvSpPr>
          <p:cNvPr id="19" name="Рисунок 9">
            <a:extLst>
              <a:ext uri="{FF2B5EF4-FFF2-40B4-BE49-F238E27FC236}">
                <a16:creationId xmlns="" xmlns:a16="http://schemas.microsoft.com/office/drawing/2014/main" id="{5E67CF03-7963-4B22-A4F3-836C29E6F63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791207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sp>
        <p:nvSpPr>
          <p:cNvPr id="7" name="Рисунок 9">
            <a:extLst>
              <a:ext uri="{FF2B5EF4-FFF2-40B4-BE49-F238E27FC236}">
                <a16:creationId xmlns="" xmlns:a16="http://schemas.microsoft.com/office/drawing/2014/main" id="{3D7E7A26-495B-499D-9ACD-C4EF9AE57867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750978" y="1958206"/>
            <a:ext cx="2803584" cy="2265968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t"/>
          <a:lstStyle>
            <a:lvl1pPr marL="0" indent="0" algn="ctr">
              <a:buNone/>
              <a:defRPr/>
            </a:lvl1pPr>
          </a:lstStyle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="" xmlns:a16="http://schemas.microsoft.com/office/drawing/2014/main" id="{9A002FD3-A3DA-4B3C-AADE-E186936CA0D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34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кет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0CD0E8F-3236-4F75-8F54-531A9D7B7876}"/>
              </a:ext>
            </a:extLst>
          </p:cNvPr>
          <p:cNvSpPr>
            <a:spLocks noChangeAspect="1"/>
          </p:cNvSpPr>
          <p:nvPr userDrawn="1"/>
        </p:nvSpPr>
        <p:spPr>
          <a:xfrm rot="16200000">
            <a:off x="9847227" y="1802376"/>
            <a:ext cx="1855315" cy="1815998"/>
          </a:xfrm>
          <a:prstGeom prst="ellipse">
            <a:avLst/>
          </a:prstGeom>
          <a:noFill/>
          <a:ln>
            <a:gradFill flip="none" rotWithShape="1">
              <a:gsLst>
                <a:gs pos="0">
                  <a:schemeClr val="accent2">
                    <a:lumMod val="80000"/>
                    <a:lumOff val="20000"/>
                  </a:schemeClr>
                </a:gs>
                <a:gs pos="35000">
                  <a:schemeClr val="accent2"/>
                </a:gs>
                <a:gs pos="65000">
                  <a:srgbClr val="1D2E71">
                    <a:alpha val="70000"/>
                  </a:srgbClr>
                </a:gs>
                <a:gs pos="100000">
                  <a:srgbClr val="1D2E71">
                    <a:lumMod val="90000"/>
                    <a:lumOff val="10000"/>
                  </a:srgbClr>
                </a:gs>
              </a:gsLst>
              <a:lin ang="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Рисунок 14">
            <a:extLst>
              <a:ext uri="{FF2B5EF4-FFF2-40B4-BE49-F238E27FC236}">
                <a16:creationId xmlns="" xmlns:a16="http://schemas.microsoft.com/office/drawing/2014/main" id="{67DFCD94-8089-455C-B6D2-3C60490BB9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773" t="23582" b="8497"/>
          <a:stretch/>
        </p:blipFill>
        <p:spPr>
          <a:xfrm>
            <a:off x="9866885" y="1833994"/>
            <a:ext cx="1866485" cy="1804039"/>
          </a:xfrm>
          <a:prstGeom prst="ellipse">
            <a:avLst/>
          </a:prstGeom>
        </p:spPr>
      </p:pic>
      <p:cxnSp>
        <p:nvCxnSpPr>
          <p:cNvPr id="16" name="Прямая соединительная линия 15">
            <a:extLst>
              <a:ext uri="{FF2B5EF4-FFF2-40B4-BE49-F238E27FC236}">
                <a16:creationId xmlns="" xmlns:a16="http://schemas.microsoft.com/office/drawing/2014/main" id="{2C0EF72B-C99B-4F89-B7F7-ECE257F56109}"/>
              </a:ext>
            </a:extLst>
          </p:cNvPr>
          <p:cNvCxnSpPr>
            <a:cxnSpLocks/>
          </p:cNvCxnSpPr>
          <p:nvPr userDrawn="1"/>
        </p:nvCxnSpPr>
        <p:spPr>
          <a:xfrm>
            <a:off x="365158" y="1045599"/>
            <a:ext cx="11376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2" name="Текст 4">
            <a:extLst>
              <a:ext uri="{FF2B5EF4-FFF2-40B4-BE49-F238E27FC236}">
                <a16:creationId xmlns="" xmlns:a16="http://schemas.microsoft.com/office/drawing/2014/main" id="{F02E583B-499D-45BF-A02A-9919946AB32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65158" y="408765"/>
            <a:ext cx="11376000" cy="549275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/>
            </a:lvl1pPr>
          </a:lstStyle>
          <a:p>
            <a:pPr lvl="0"/>
            <a:r>
              <a:rPr lang="ru-RU" dirty="0"/>
              <a:t>Заголовок слайда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3986F72A-F306-4A2E-8D64-DA1263B5B9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85" y="6383370"/>
            <a:ext cx="973316" cy="306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08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9126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5" r:id="rId2"/>
    <p:sldLayoutId id="2147483686" r:id="rId3"/>
    <p:sldLayoutId id="2147483674" r:id="rId4"/>
    <p:sldLayoutId id="2147483650" r:id="rId5"/>
    <p:sldLayoutId id="2147483670" r:id="rId6"/>
    <p:sldLayoutId id="2147483675" r:id="rId7"/>
    <p:sldLayoutId id="2147483678" r:id="rId8"/>
    <p:sldLayoutId id="2147483680" r:id="rId9"/>
    <p:sldLayoutId id="2147483666" r:id="rId10"/>
    <p:sldLayoutId id="2147483679" r:id="rId11"/>
    <p:sldLayoutId id="2147483661" r:id="rId12"/>
    <p:sldLayoutId id="2147483681" r:id="rId13"/>
    <p:sldLayoutId id="2147483683" r:id="rId14"/>
    <p:sldLayoutId id="2147483673" r:id="rId15"/>
    <p:sldLayoutId id="2147483682" r:id="rId16"/>
    <p:sldLayoutId id="2147483684" r:id="rId17"/>
    <p:sldLayoutId id="2147483687" r:id="rId18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6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/>
              <a:t>Оценка питательности кормов по химическому составу и </a:t>
            </a:r>
            <a:r>
              <a:rPr lang="ru-RU" dirty="0" err="1"/>
              <a:t>переваримым</a:t>
            </a:r>
            <a:r>
              <a:rPr lang="ru-RU" dirty="0"/>
              <a:t> питательным веществам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Пономарёва Мария Евгеньевна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ru-RU" dirty="0"/>
              <a:t>к</a:t>
            </a:r>
            <a:r>
              <a:rPr lang="ru-RU" smtClean="0"/>
              <a:t>андидат </a:t>
            </a:r>
            <a:r>
              <a:rPr lang="ru-RU" dirty="0" smtClean="0"/>
              <a:t>ветеринарных наук, доцент кафедры кормления животных и общей биологии Ставропольского ГАУ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976406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СОСТАВ РАСТЕНИЯ И ТЕЛА ЖИВОТНОГО, %</a:t>
            </a:r>
            <a:endParaRPr lang="ru-RU" dirty="0"/>
          </a:p>
        </p:txBody>
      </p:sp>
      <p:graphicFrame>
        <p:nvGraphicFramePr>
          <p:cNvPr id="17" name="Таблица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2876938"/>
              </p:ext>
            </p:extLst>
          </p:nvPr>
        </p:nvGraphicFramePr>
        <p:xfrm>
          <a:off x="442124" y="1898799"/>
          <a:ext cx="11299034" cy="2656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2809"/>
                <a:gridCol w="1426634"/>
                <a:gridCol w="1426634"/>
                <a:gridCol w="1426634"/>
                <a:gridCol w="1426634"/>
                <a:gridCol w="2969689"/>
              </a:tblGrid>
              <a:tr h="1039409">
                <a:tc>
                  <a:txBody>
                    <a:bodyPr/>
                    <a:lstStyle/>
                    <a:p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O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H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N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Минеральные вещества</a:t>
                      </a:r>
                      <a:endParaRPr lang="ru-RU" sz="2400" dirty="0"/>
                    </a:p>
                  </a:txBody>
                  <a:tcPr anchor="ctr"/>
                </a:tc>
              </a:tr>
              <a:tr h="57744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Растения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42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6,5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1,5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5,0</a:t>
                      </a:r>
                      <a:endParaRPr lang="ru-RU" sz="2400" dirty="0"/>
                    </a:p>
                  </a:txBody>
                  <a:tcPr anchor="ctr"/>
                </a:tc>
              </a:tr>
              <a:tr h="1039409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Бык откормленный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63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13,8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9,4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5,0</a:t>
                      </a:r>
                      <a:endParaRPr lang="ru-RU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/>
                        <a:t>8,8</a:t>
                      </a:r>
                      <a:endParaRPr lang="ru-RU" sz="2400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0196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  <p:pic>
        <p:nvPicPr>
          <p:cNvPr id="5" name="Объект 7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156" y="1138268"/>
            <a:ext cx="9647741" cy="571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4258829708"/>
              </p:ext>
            </p:extLst>
          </p:nvPr>
        </p:nvGraphicFramePr>
        <p:xfrm>
          <a:off x="365157" y="1619210"/>
          <a:ext cx="52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Вода: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Главная </a:t>
            </a:r>
            <a:r>
              <a:rPr lang="ru-RU" dirty="0"/>
              <a:t>составная часть содержимого </a:t>
            </a:r>
            <a:r>
              <a:rPr lang="ru-RU" dirty="0" smtClean="0"/>
              <a:t>клетки;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Служит </a:t>
            </a:r>
            <a:r>
              <a:rPr lang="ru-RU" dirty="0"/>
              <a:t>средой, в которой протекают все обменные биохимические </a:t>
            </a:r>
            <a:r>
              <a:rPr lang="ru-RU" dirty="0" smtClean="0"/>
              <a:t>процессы;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Содержание воды в теле животных </a:t>
            </a:r>
            <a:r>
              <a:rPr lang="ru-RU" dirty="0" smtClean="0"/>
              <a:t>от 90 до 50%;</a:t>
            </a:r>
            <a:endParaRPr lang="ru-RU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Содержание воды в различных кормах </a:t>
            </a:r>
            <a:r>
              <a:rPr lang="ru-RU" dirty="0" smtClean="0"/>
              <a:t>от </a:t>
            </a:r>
            <a:r>
              <a:rPr lang="ru-RU" dirty="0"/>
              <a:t>5 до </a:t>
            </a:r>
            <a:r>
              <a:rPr lang="ru-RU" dirty="0" smtClean="0"/>
              <a:t>95%.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579047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  <p:graphicFrame>
        <p:nvGraphicFramePr>
          <p:cNvPr id="5" name="Рисунок 4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170884622"/>
              </p:ext>
            </p:extLst>
          </p:nvPr>
        </p:nvGraphicFramePr>
        <p:xfrm>
          <a:off x="491065" y="1619210"/>
          <a:ext cx="52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Неорганическое вещество (сырая зола):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Может </a:t>
            </a:r>
            <a:r>
              <a:rPr lang="ru-RU" dirty="0"/>
              <a:t>содержать все элементы, кроме водорода, углерода и </a:t>
            </a:r>
            <a:r>
              <a:rPr lang="ru-RU" dirty="0" smtClean="0"/>
              <a:t>азота;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Две </a:t>
            </a:r>
            <a:r>
              <a:rPr lang="ru-RU" dirty="0"/>
              <a:t>группы: макро-и </a:t>
            </a:r>
            <a:r>
              <a:rPr lang="ru-RU" dirty="0" smtClean="0"/>
              <a:t>микроэлементы;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Не может </a:t>
            </a:r>
            <a:r>
              <a:rPr lang="ru-RU" dirty="0"/>
              <a:t>служить животным источником энергетического </a:t>
            </a:r>
            <a:r>
              <a:rPr lang="ru-RU" dirty="0" smtClean="0"/>
              <a:t>материала;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Могут усиливать </a:t>
            </a:r>
            <a:r>
              <a:rPr lang="ru-RU" dirty="0"/>
              <a:t>или </a:t>
            </a:r>
            <a:r>
              <a:rPr lang="ru-RU" dirty="0" smtClean="0"/>
              <a:t>снижать </a:t>
            </a:r>
            <a:r>
              <a:rPr lang="ru-RU" dirty="0"/>
              <a:t>всасывание, </a:t>
            </a:r>
            <a:r>
              <a:rPr lang="ru-RU" dirty="0" smtClean="0"/>
              <a:t>активизировать </a:t>
            </a:r>
            <a:r>
              <a:rPr lang="ru-RU" dirty="0"/>
              <a:t>или </a:t>
            </a:r>
            <a:r>
              <a:rPr lang="ru-RU" dirty="0" smtClean="0"/>
              <a:t>угнетать </a:t>
            </a:r>
            <a:r>
              <a:rPr lang="ru-RU" dirty="0"/>
              <a:t>функции других </a:t>
            </a:r>
            <a:r>
              <a:rPr lang="ru-RU" dirty="0" smtClean="0"/>
              <a:t>элементов.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0918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398325190"/>
              </p:ext>
            </p:extLst>
          </p:nvPr>
        </p:nvGraphicFramePr>
        <p:xfrm>
          <a:off x="365157" y="1619211"/>
          <a:ext cx="5770172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6365289" y="1560217"/>
            <a:ext cx="5363058" cy="4316520"/>
          </a:xfrm>
        </p:spPr>
        <p:txBody>
          <a:bodyPr/>
          <a:lstStyle/>
          <a:p>
            <a:r>
              <a:rPr lang="ru-RU" b="1" dirty="0" smtClean="0"/>
              <a:t>Сырой протеин (СП):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Объединяет белки и амиды;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Количество белка в СВ растительных кормов </a:t>
            </a:r>
            <a:r>
              <a:rPr lang="ru-RU" dirty="0" smtClean="0"/>
              <a:t>0,5-40%; Определяется </a:t>
            </a:r>
            <a:r>
              <a:rPr lang="ru-RU" dirty="0"/>
              <a:t>умножением количества азота </a:t>
            </a:r>
            <a:r>
              <a:rPr lang="ru-RU" dirty="0" smtClean="0"/>
              <a:t>на 6,25;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Амиды – </a:t>
            </a:r>
            <a:r>
              <a:rPr lang="ru-RU" dirty="0"/>
              <a:t>это свободные аминокислоты и их амиды, азотсодержащие алкалоиды, аммонийные соединения, в том числе нитраты и </a:t>
            </a:r>
            <a:r>
              <a:rPr lang="ru-RU" dirty="0" smtClean="0"/>
              <a:t>нитриты.</a:t>
            </a: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7939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ru-RU" b="1" dirty="0" err="1" smtClean="0"/>
              <a:t>Безазотистые</a:t>
            </a:r>
            <a:r>
              <a:rPr lang="ru-RU" b="1" dirty="0" smtClean="0"/>
              <a:t> вещества (БЭВ</a:t>
            </a:r>
            <a:r>
              <a:rPr lang="ru-RU" b="1" dirty="0"/>
              <a:t>): </a:t>
            </a:r>
            <a:r>
              <a:rPr lang="ru-RU" dirty="0"/>
              <a:t>представлены жирами и </a:t>
            </a:r>
            <a:r>
              <a:rPr lang="ru-RU" dirty="0" smtClean="0"/>
              <a:t>углеводами.</a:t>
            </a:r>
          </a:p>
          <a:p>
            <a:endParaRPr lang="ru-RU" dirty="0"/>
          </a:p>
          <a:p>
            <a:r>
              <a:rPr lang="ru-RU" dirty="0"/>
              <a:t>В сырой жир </a:t>
            </a:r>
            <a:r>
              <a:rPr lang="ru-RU" dirty="0" smtClean="0"/>
              <a:t>входят: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липиды </a:t>
            </a:r>
            <a:r>
              <a:rPr lang="ru-RU" dirty="0"/>
              <a:t>(жиры и масла</a:t>
            </a:r>
            <a:r>
              <a:rPr lang="ru-RU" dirty="0" smtClean="0"/>
              <a:t>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стерины;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красящие </a:t>
            </a:r>
            <a:r>
              <a:rPr lang="ru-RU" dirty="0"/>
              <a:t>вещества (пигменты</a:t>
            </a:r>
            <a:r>
              <a:rPr lang="ru-RU" dirty="0" smtClean="0"/>
              <a:t>).</a:t>
            </a:r>
            <a:endParaRPr lang="ru-RU" dirty="0"/>
          </a:p>
          <a:p>
            <a:endParaRPr lang="ru-RU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ru-RU" dirty="0"/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  <p:graphicFrame>
        <p:nvGraphicFramePr>
          <p:cNvPr id="3" name="Рисунок 2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004074694"/>
              </p:ext>
            </p:extLst>
          </p:nvPr>
        </p:nvGraphicFramePr>
        <p:xfrm>
          <a:off x="365158" y="1378686"/>
          <a:ext cx="52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8304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982835085"/>
              </p:ext>
            </p:extLst>
          </p:nvPr>
        </p:nvGraphicFramePr>
        <p:xfrm>
          <a:off x="365158" y="1435247"/>
          <a:ext cx="52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smtClean="0"/>
              <a:t>Сырая клетчатка (СК):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/>
              <a:t>собственно клетчатка (</a:t>
            </a:r>
            <a:r>
              <a:rPr lang="ru-RU" dirty="0" smtClean="0"/>
              <a:t>целлюлоза)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часть </a:t>
            </a:r>
            <a:r>
              <a:rPr lang="ru-RU" dirty="0"/>
              <a:t>гемицеллюлозы – </a:t>
            </a:r>
            <a:r>
              <a:rPr lang="ru-RU" dirty="0" err="1"/>
              <a:t>пентозаны</a:t>
            </a:r>
            <a:r>
              <a:rPr lang="ru-RU" dirty="0"/>
              <a:t> и </a:t>
            </a:r>
            <a:r>
              <a:rPr lang="ru-RU" dirty="0" err="1" smtClean="0"/>
              <a:t>гексозаны</a:t>
            </a:r>
            <a:r>
              <a:rPr lang="ru-RU" dirty="0" smtClean="0"/>
              <a:t>,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инкрустирующие </a:t>
            </a:r>
            <a:r>
              <a:rPr lang="ru-RU" dirty="0"/>
              <a:t>вещества (лигнин, </a:t>
            </a:r>
            <a:r>
              <a:rPr lang="ru-RU" dirty="0" err="1"/>
              <a:t>кутин</a:t>
            </a:r>
            <a:r>
              <a:rPr lang="ru-RU" dirty="0"/>
              <a:t> и </a:t>
            </a:r>
            <a:r>
              <a:rPr lang="ru-RU" dirty="0" err="1"/>
              <a:t>суберин</a:t>
            </a:r>
            <a:r>
              <a:rPr lang="ru-RU" dirty="0" smtClean="0"/>
              <a:t>)</a:t>
            </a:r>
          </a:p>
        </p:txBody>
      </p:sp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Химический состав корма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926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Химический состав корма</a:t>
            </a:r>
            <a:endParaRPr lang="ru-RU" dirty="0"/>
          </a:p>
        </p:txBody>
      </p:sp>
      <p:graphicFrame>
        <p:nvGraphicFramePr>
          <p:cNvPr id="7" name="Рисунок 5"/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274271734"/>
              </p:ext>
            </p:extLst>
          </p:nvPr>
        </p:nvGraphicFramePr>
        <p:xfrm>
          <a:off x="365158" y="1472954"/>
          <a:ext cx="5220000" cy="432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b="1" dirty="0" err="1"/>
              <a:t>Безазотистые</a:t>
            </a:r>
            <a:r>
              <a:rPr lang="ru-RU" b="1" dirty="0"/>
              <a:t> экстрактивные вещества (БЭВ</a:t>
            </a:r>
            <a:r>
              <a:rPr lang="ru-RU" b="1" dirty="0" smtClean="0"/>
              <a:t>):</a:t>
            </a:r>
            <a:endParaRPr lang="ru-RU" b="1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сахара (моно- </a:t>
            </a:r>
            <a:r>
              <a:rPr lang="ru-RU" dirty="0"/>
              <a:t>и </a:t>
            </a:r>
            <a:r>
              <a:rPr lang="ru-RU" dirty="0" smtClean="0"/>
              <a:t>дисахариды);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полисахариды (декстрин</a:t>
            </a:r>
            <a:r>
              <a:rPr lang="ru-RU" dirty="0"/>
              <a:t>, крахмал, </a:t>
            </a:r>
            <a:r>
              <a:rPr lang="ru-RU" dirty="0" err="1"/>
              <a:t>пентозаны</a:t>
            </a:r>
            <a:r>
              <a:rPr lang="ru-RU" dirty="0"/>
              <a:t>, </a:t>
            </a:r>
            <a:r>
              <a:rPr lang="ru-RU" dirty="0" smtClean="0"/>
              <a:t>гемицеллюлозы);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пектиновые вещества.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406145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Факторы, влияющие на химический состав кормов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65158" y="1398588"/>
            <a:ext cx="11376000" cy="4316412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Вид и сорт </a:t>
            </a:r>
            <a:r>
              <a:rPr lang="ru-RU" dirty="0" smtClean="0"/>
              <a:t>растения.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Состав почв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Климатические условия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Агротехника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Фаза вегетации растений и сроки уборки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Способ уборки и заготовки кормов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Условия хранения кормов</a:t>
            </a:r>
            <a:r>
              <a:rPr lang="ru-RU" dirty="0" smtClean="0"/>
              <a:t>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ru-RU" dirty="0"/>
              <a:t>Технология подготовки их к скармливанию.</a:t>
            </a:r>
          </a:p>
        </p:txBody>
      </p:sp>
    </p:spTree>
    <p:extLst>
      <p:ext uri="{BB962C8B-B14F-4D97-AF65-F5344CB8AC3E}">
        <p14:creationId xmlns:p14="http://schemas.microsoft.com/office/powerpoint/2010/main" val="1903464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Недостатки оценки корма по химическому составу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432455"/>
            <a:ext cx="11376000" cy="4316412"/>
          </a:xfrm>
          <a:prstGeom prst="rect">
            <a:avLst/>
          </a:prstGeo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dirty="0"/>
              <a:t>Одноименные питательные вещества имеют разное качество.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Отдельные питательные вещества не имеют универсального питательного значения – только во взаимодействии с друг с другом.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/>
              <a:t>Знание химического состава </a:t>
            </a:r>
            <a:r>
              <a:rPr lang="ru-RU" dirty="0" smtClean="0"/>
              <a:t>корма не показывает, </a:t>
            </a:r>
            <a:r>
              <a:rPr lang="ru-RU" dirty="0"/>
              <a:t>сколько питательных веществ будет использовано </a:t>
            </a:r>
            <a:r>
              <a:rPr lang="ru-RU" dirty="0" smtClean="0"/>
              <a:t>организмом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09561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ru-RU" dirty="0" smtClean="0"/>
              <a:t>Понятие </a:t>
            </a:r>
            <a:r>
              <a:rPr lang="ru-RU" dirty="0"/>
              <a:t>о питательности кормов.</a:t>
            </a:r>
          </a:p>
          <a:p>
            <a:r>
              <a:rPr lang="ru-RU" dirty="0" smtClean="0"/>
              <a:t>Химический </a:t>
            </a:r>
            <a:r>
              <a:rPr lang="ru-RU" dirty="0"/>
              <a:t>состав корма.</a:t>
            </a:r>
          </a:p>
          <a:p>
            <a:r>
              <a:rPr lang="ru-RU" dirty="0"/>
              <a:t>Оценка питательности кормов по </a:t>
            </a:r>
            <a:r>
              <a:rPr lang="ru-RU" dirty="0" err="1"/>
              <a:t>переваримым</a:t>
            </a:r>
            <a:r>
              <a:rPr lang="ru-RU" dirty="0"/>
              <a:t> питательным веществам.</a:t>
            </a:r>
          </a:p>
        </p:txBody>
      </p:sp>
    </p:spTree>
    <p:extLst>
      <p:ext uri="{BB962C8B-B14F-4D97-AF65-F5344CB8AC3E}">
        <p14:creationId xmlns:p14="http://schemas.microsoft.com/office/powerpoint/2010/main" val="339851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/>
              <a:t>3. Оценка питательности кормов по </a:t>
            </a:r>
            <a:r>
              <a:rPr lang="ru-RU" dirty="0" err="1"/>
              <a:t>переваримым</a:t>
            </a:r>
            <a:r>
              <a:rPr lang="ru-RU" dirty="0"/>
              <a:t> питательным веществам</a:t>
            </a:r>
          </a:p>
        </p:txBody>
      </p:sp>
    </p:spTree>
    <p:extLst>
      <p:ext uri="{BB962C8B-B14F-4D97-AF65-F5344CB8AC3E}">
        <p14:creationId xmlns:p14="http://schemas.microsoft.com/office/powerpoint/2010/main" val="141813508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smtClean="0"/>
              <a:t>Переваримость питательных веществ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Текст 4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65158" y="1380067"/>
                <a:ext cx="11376000" cy="488473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 marL="360000" indent="-360000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ru-RU" b="1" dirty="0" smtClean="0"/>
                  <a:t>Переваримость</a:t>
                </a:r>
                <a:r>
                  <a:rPr lang="ru-RU" dirty="0" smtClean="0"/>
                  <a:t> – ферментативный гидролиз пищевых полимеров (белков, жиров, углеводов).</a:t>
                </a:r>
              </a:p>
              <a:p>
                <a:pPr marL="360000" indent="-360000">
                  <a:lnSpc>
                    <a:spcPct val="100000"/>
                  </a:lnSpc>
                  <a:buFont typeface="Wingdings" panose="05000000000000000000" pitchFamily="2" charset="2"/>
                  <a:buChar char="Ø"/>
                </a:pPr>
                <a:r>
                  <a:rPr lang="ru-RU" b="1" dirty="0" err="1" smtClean="0"/>
                  <a:t>Переваримые</a:t>
                </a:r>
                <a:r>
                  <a:rPr lang="ru-RU" dirty="0" smtClean="0"/>
                  <a:t> </a:t>
                </a:r>
                <a:r>
                  <a:rPr lang="ru-RU" b="1" dirty="0"/>
                  <a:t>питательные </a:t>
                </a:r>
                <a:r>
                  <a:rPr lang="ru-RU" b="1" dirty="0" smtClean="0"/>
                  <a:t>вещества (ПВ) </a:t>
                </a:r>
                <a:r>
                  <a:rPr lang="ru-RU" dirty="0" smtClean="0"/>
                  <a:t>такие, которые в результате пищеварения поступают в кровь и лимфу:</a:t>
                </a:r>
              </a:p>
              <a:p>
                <a:pPr marL="900000" lvl="1" indent="-432000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 smtClean="0"/>
                  <a:t>Переваренное = съеденное – выделенное в кале</a:t>
                </a:r>
              </a:p>
              <a:p>
                <a:pPr marL="900000" lvl="1" indent="-432000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 smtClean="0"/>
                  <a:t>Переваримость принято выражать в процентах (</a:t>
                </a:r>
                <a:r>
                  <a:rPr lang="ru-RU" b="1" dirty="0" smtClean="0"/>
                  <a:t>коэффициент переваримост</a:t>
                </a:r>
                <a:r>
                  <a:rPr lang="ru-RU" dirty="0" smtClean="0"/>
                  <a:t>и):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20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КП=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Переваренные ПВ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Съеденные ПВ</m:t>
                          </m:r>
                        </m:den>
                      </m:f>
                      <m:r>
                        <a:rPr lang="ru-RU" b="0" i="1" smtClean="0">
                          <a:latin typeface="Cambria Math"/>
                          <a:ea typeface="Cambria Math"/>
                        </a:rPr>
                        <m:t>×100, %</m:t>
                      </m:r>
                    </m:oMath>
                  </m:oMathPara>
                </a14:m>
                <a:endParaRPr lang="ru-RU" dirty="0" smtClean="0"/>
              </a:p>
            </p:txBody>
          </p:sp>
        </mc:Choice>
        <mc:Fallback xmlns="">
          <p:sp>
            <p:nvSpPr>
              <p:cNvPr id="5" name="Текст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65158" y="1380067"/>
                <a:ext cx="11376000" cy="4884738"/>
              </a:xfrm>
              <a:prstGeom prst="rect">
                <a:avLst/>
              </a:prstGeom>
              <a:blipFill rotWithShape="0">
                <a:blip r:embed="rId2"/>
                <a:stretch>
                  <a:fillRect l="-965" t="-1247" r="-9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06352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Факторы, влияющие на переваримость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65158" y="1193272"/>
            <a:ext cx="4711700" cy="457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sz="2800" dirty="0" smtClean="0"/>
              <a:t>1. Вид животного</a:t>
            </a:r>
            <a:endParaRPr lang="ru-RU" sz="2800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917" y="1113230"/>
            <a:ext cx="4502150" cy="5707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62891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Факторы, влияющие на переваримость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86808" y="1257300"/>
            <a:ext cx="6365853" cy="46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2. Химический состав корма</a:t>
            </a:r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86808" y="1897380"/>
            <a:ext cx="11386092" cy="46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Коэффициенты переваримости питательных веществ у лошадей, %</a:t>
            </a:r>
            <a:endParaRPr lang="ru-RU" dirty="0"/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82357"/>
              </p:ext>
            </p:extLst>
          </p:nvPr>
        </p:nvGraphicFramePr>
        <p:xfrm>
          <a:off x="447532" y="2891367"/>
          <a:ext cx="11325368" cy="31457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7965"/>
                <a:gridCol w="2139747"/>
                <a:gridCol w="1829414"/>
                <a:gridCol w="1829414"/>
                <a:gridCol w="1829414"/>
                <a:gridCol w="1829414"/>
              </a:tblGrid>
              <a:tr h="69134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Органическое вещество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Сырой протеин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БЭВ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Жир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Сырая клетчатка</a:t>
                      </a:r>
                      <a:endParaRPr lang="ru-RU" dirty="0"/>
                    </a:p>
                  </a:txBody>
                  <a:tcPr anchor="ctr"/>
                </a:tc>
              </a:tr>
              <a:tr h="534130">
                <a:tc>
                  <a:txBody>
                    <a:bodyPr/>
                    <a:lstStyle/>
                    <a:p>
                      <a:r>
                        <a:rPr lang="ru-RU" dirty="0" smtClean="0"/>
                        <a:t>Сено луговое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36</a:t>
                      </a:r>
                      <a:endParaRPr lang="ru-RU" dirty="0"/>
                    </a:p>
                  </a:txBody>
                  <a:tcPr anchor="ctr"/>
                </a:tc>
              </a:tr>
              <a:tr h="555579">
                <a:tc>
                  <a:txBody>
                    <a:bodyPr/>
                    <a:lstStyle/>
                    <a:p>
                      <a:r>
                        <a:rPr lang="ru-RU" dirty="0" smtClean="0"/>
                        <a:t>Солома пшеничная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–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27</a:t>
                      </a:r>
                      <a:endParaRPr lang="ru-RU" dirty="0"/>
                    </a:p>
                  </a:txBody>
                  <a:tcPr anchor="ctr"/>
                </a:tc>
              </a:tr>
              <a:tr h="555579">
                <a:tc>
                  <a:txBody>
                    <a:bodyPr/>
                    <a:lstStyle/>
                    <a:p>
                      <a:r>
                        <a:rPr lang="ru-RU" dirty="0" smtClean="0"/>
                        <a:t>Трава пастбищная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62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66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57</a:t>
                      </a:r>
                      <a:endParaRPr lang="ru-RU" dirty="0"/>
                    </a:p>
                  </a:txBody>
                  <a:tcPr anchor="ctr"/>
                </a:tc>
              </a:tr>
              <a:tr h="555579">
                <a:tc>
                  <a:txBody>
                    <a:bodyPr/>
                    <a:lstStyle/>
                    <a:p>
                      <a:r>
                        <a:rPr lang="ru-RU" dirty="0" smtClean="0"/>
                        <a:t>Зерно кукурузы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89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94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78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55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Факторы, влияющие на переваримость</a:t>
            </a:r>
            <a:endParaRPr lang="ru-RU" dirty="0"/>
          </a:p>
        </p:txBody>
      </p:sp>
      <p:sp>
        <p:nvSpPr>
          <p:cNvPr id="7" name="Текст 3"/>
          <p:cNvSpPr txBox="1">
            <a:spLocks/>
          </p:cNvSpPr>
          <p:nvPr/>
        </p:nvSpPr>
        <p:spPr>
          <a:xfrm>
            <a:off x="386808" y="1257300"/>
            <a:ext cx="9031512" cy="46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3. Уровень клетчатки в рационе</a:t>
            </a:r>
            <a:endParaRPr lang="ru-RU" dirty="0"/>
          </a:p>
        </p:txBody>
      </p:sp>
      <p:sp>
        <p:nvSpPr>
          <p:cNvPr id="8" name="Текст 3"/>
          <p:cNvSpPr txBox="1">
            <a:spLocks/>
          </p:cNvSpPr>
          <p:nvPr/>
        </p:nvSpPr>
        <p:spPr>
          <a:xfrm>
            <a:off x="386808" y="1897380"/>
            <a:ext cx="11386092" cy="46650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Сравнительные данные по переваримости овцами органического вещества травы горного луга в зависимости от содержания сырой клетчатки</a:t>
            </a: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850500"/>
              </p:ext>
            </p:extLst>
          </p:nvPr>
        </p:nvGraphicFramePr>
        <p:xfrm>
          <a:off x="534492" y="3462866"/>
          <a:ext cx="11238412" cy="2183554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3595056"/>
                <a:gridCol w="1910839"/>
                <a:gridCol w="1910839"/>
                <a:gridCol w="1910839"/>
                <a:gridCol w="1910839"/>
              </a:tblGrid>
              <a:tr h="1091777">
                <a:tc>
                  <a:txBody>
                    <a:bodyPr/>
                    <a:lstStyle/>
                    <a:p>
                      <a:r>
                        <a:rPr lang="ru-RU" dirty="0" smtClean="0"/>
                        <a:t>Содержание сырой клетчатки в сухом веществе,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25,1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28,4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29,8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30,0</a:t>
                      </a:r>
                      <a:endParaRPr lang="ru-RU" dirty="0"/>
                    </a:p>
                  </a:txBody>
                  <a:tcPr anchor="ctr"/>
                </a:tc>
              </a:tr>
              <a:tr h="1091777">
                <a:tc>
                  <a:txBody>
                    <a:bodyPr/>
                    <a:lstStyle/>
                    <a:p>
                      <a:r>
                        <a:rPr lang="ru-RU" dirty="0" smtClean="0"/>
                        <a:t>Переваримость органического вещества,</a:t>
                      </a:r>
                      <a:r>
                        <a:rPr lang="ru-RU" baseline="0" dirty="0" smtClean="0"/>
                        <a:t> %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75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67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61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54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36943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Факторы, влияющие на переваримость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Текст 3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65158" y="1296987"/>
                <a:ext cx="11376000" cy="4714345"/>
              </a:xfrm>
              <a:prstGeom prst="rect">
                <a:avLst/>
              </a:prstGeom>
            </p:spPr>
            <p:txBody>
              <a:bodyPr>
                <a:normAutofit fontScale="92500"/>
              </a:bodyPr>
              <a:lstStyle/>
              <a:p>
                <a:pPr marL="0" indent="0">
                  <a:lnSpc>
                    <a:spcPct val="100000"/>
                  </a:lnSpc>
                  <a:buNone/>
                </a:pPr>
                <a:r>
                  <a:rPr lang="ru-RU" sz="2800" dirty="0" smtClean="0"/>
                  <a:t>4. Содержание и доступность протеина</a:t>
                </a:r>
              </a:p>
              <a:p>
                <a:pPr marL="0" indent="0">
                  <a:lnSpc>
                    <a:spcPct val="100000"/>
                  </a:lnSpc>
                  <a:spcBef>
                    <a:spcPts val="1800"/>
                  </a:spcBef>
                  <a:spcAft>
                    <a:spcPts val="1200"/>
                  </a:spcAft>
                  <a:buNone/>
                </a:pPr>
                <a:r>
                  <a:rPr lang="ru-RU" dirty="0" smtClean="0"/>
                  <a:t>Протеиновое отношение (ПО) определяется как:</a:t>
                </a:r>
              </a:p>
              <a:p>
                <a:pPr marL="0" indent="0">
                  <a:lnSpc>
                    <a:spcPct val="1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b="0" i="1" smtClean="0">
                          <a:latin typeface="Cambria Math"/>
                        </a:rPr>
                        <m:t>ПО=</m:t>
                      </m:r>
                      <m:f>
                        <m:fPr>
                          <m:ctrlPr>
                            <a:rPr lang="ru-RU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b="0" i="1" smtClean="0">
                              <a:latin typeface="Cambria Math"/>
                            </a:rPr>
                            <m:t>ПК+ПЖ</m:t>
                          </m:r>
                          <m:r>
                            <a:rPr lang="ru-RU" b="0" i="1" smtClean="0">
                              <a:latin typeface="Cambria Math"/>
                              <a:ea typeface="Cambria Math"/>
                            </a:rPr>
                            <m:t>×2,25+ПБЭВ</m:t>
                          </m:r>
                        </m:num>
                        <m:den>
                          <m:r>
                            <a:rPr lang="ru-RU" b="0" i="1" smtClean="0">
                              <a:latin typeface="Cambria Math"/>
                            </a:rPr>
                            <m:t>ПП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  <a:p>
                <a:pPr marL="324000" indent="-324000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/>
                  <a:t>5-6 : 1 (узкое) – для молодых растущих животных всех видов и </a:t>
                </a:r>
                <a:r>
                  <a:rPr lang="ru-RU" dirty="0" smtClean="0"/>
                  <a:t>птицы;</a:t>
                </a:r>
                <a:endParaRPr lang="ru-RU" dirty="0"/>
              </a:p>
              <a:p>
                <a:pPr marL="324000" indent="-324000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/>
                  <a:t>6-8 : 1 (среднее) – для молочных коров и других взрослых </a:t>
                </a:r>
                <a:r>
                  <a:rPr lang="ru-RU" dirty="0" smtClean="0"/>
                  <a:t>жвачных;</a:t>
                </a:r>
                <a:endParaRPr lang="ru-RU" dirty="0"/>
              </a:p>
              <a:p>
                <a:pPr marL="324000" indent="-324000">
                  <a:lnSpc>
                    <a:spcPct val="100000"/>
                  </a:lnSpc>
                  <a:buFont typeface="Wingdings" panose="05000000000000000000" pitchFamily="2" charset="2"/>
                  <a:buChar char="ü"/>
                </a:pPr>
                <a:r>
                  <a:rPr lang="ru-RU" dirty="0" smtClean="0"/>
                  <a:t>более </a:t>
                </a:r>
                <a:r>
                  <a:rPr lang="ru-RU" dirty="0"/>
                  <a:t>8 : 1 (широкое) – снижает переваримость у жвачных</a:t>
                </a:r>
                <a:r>
                  <a:rPr lang="ru-RU" dirty="0" smtClean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4" name="Текс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65158" y="1296987"/>
                <a:ext cx="11376000" cy="4714345"/>
              </a:xfrm>
              <a:prstGeom prst="rect">
                <a:avLst/>
              </a:prstGeom>
              <a:blipFill rotWithShape="0">
                <a:blip r:embed="rId2"/>
                <a:stretch>
                  <a:fillRect l="-965" t="-1164" r="-117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24566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/>
              <a:t>Факторы, влияющие на переваримость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8" y="1363135"/>
            <a:ext cx="11376000" cy="43941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Порода животных (мясные и молочные породы скота)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Возрастные </a:t>
            </a:r>
            <a:r>
              <a:rPr lang="ru-RU" dirty="0" smtClean="0"/>
              <a:t>особенности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Содержание минеральных веществ и витаминов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 smtClean="0"/>
              <a:t>Подготовка </a:t>
            </a:r>
            <a:r>
              <a:rPr lang="ru-RU" dirty="0"/>
              <a:t>кормов к </a:t>
            </a:r>
            <a:r>
              <a:rPr lang="ru-RU" dirty="0" smtClean="0"/>
              <a:t>скармливанию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Сбалансированность </a:t>
            </a:r>
            <a:r>
              <a:rPr lang="ru-RU" dirty="0" smtClean="0"/>
              <a:t>рациона.</a:t>
            </a:r>
            <a:endParaRPr lang="ru-RU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Технология заготовки </a:t>
            </a:r>
            <a:r>
              <a:rPr lang="ru-RU" dirty="0" smtClean="0"/>
              <a:t>и качество кормов.</a:t>
            </a:r>
            <a:endParaRPr lang="ru-RU" dirty="0"/>
          </a:p>
          <a:p>
            <a:pPr marL="457200" indent="-457200">
              <a:lnSpc>
                <a:spcPct val="100000"/>
              </a:lnSpc>
              <a:buFont typeface="+mj-lt"/>
              <a:buAutoNum type="arabicPeriod" startAt="5"/>
            </a:pPr>
            <a:r>
              <a:rPr lang="ru-RU" dirty="0"/>
              <a:t>Индивидуальные особенности</a:t>
            </a:r>
          </a:p>
        </p:txBody>
      </p:sp>
    </p:spTree>
    <p:extLst>
      <p:ext uri="{BB962C8B-B14F-4D97-AF65-F5344CB8AC3E}">
        <p14:creationId xmlns:p14="http://schemas.microsoft.com/office/powerpoint/2010/main" val="10719097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42959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1. Понятие </a:t>
            </a:r>
            <a:r>
              <a:rPr lang="ru-RU" dirty="0"/>
              <a:t>о питательности кормов</a:t>
            </a:r>
          </a:p>
        </p:txBody>
      </p:sp>
    </p:spTree>
    <p:extLst>
      <p:ext uri="{BB962C8B-B14F-4D97-AF65-F5344CB8AC3E}">
        <p14:creationId xmlns:p14="http://schemas.microsoft.com/office/powerpoint/2010/main" val="251079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/>
              <a:t>Методы контроля полноценности кормления 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4294967295"/>
          </p:nvPr>
        </p:nvSpPr>
        <p:spPr>
          <a:xfrm>
            <a:off x="365158" y="1498600"/>
            <a:ext cx="11376000" cy="4500563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 кормов и рационов;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 затрат кормов на единицу продукции;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Контроль, за изменением энергии роста и живой массы животного;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Уровень молочной продуктивности и коэффициент устойчивости лактации;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 качества продукции;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Анализ показателей воспроизводства;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Состояние аппетита животных;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Визуальную оценку развития и общего состояния здоровья животных;</a:t>
            </a:r>
          </a:p>
          <a:p>
            <a:pPr marL="457200" indent="-457200">
              <a:buFont typeface="+mj-lt"/>
              <a:buAutoNum type="arabicPeriod"/>
            </a:pPr>
            <a:r>
              <a:rPr lang="ru-RU" dirty="0" smtClean="0"/>
              <a:t>Контроль биохимических показателей крови, мочи, молока, яиц, печени и др.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8598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Методы изучения переваримости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5"/>
          </p:nvPr>
        </p:nvSpPr>
        <p:spPr>
          <a:xfrm>
            <a:off x="5834347" y="1619211"/>
            <a:ext cx="5363058" cy="238523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/>
              <a:t>Балансовый опыт: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учет съеденного корма и кала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отбор средних проб кормов и кала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ru-RU" dirty="0" smtClean="0"/>
              <a:t>проведение химических анализов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51" y="1228023"/>
            <a:ext cx="3640975" cy="4842164"/>
          </a:xfrm>
        </p:spPr>
      </p:pic>
      <p:sp>
        <p:nvSpPr>
          <p:cNvPr id="5" name="TextBox 4"/>
          <p:cNvSpPr txBox="1"/>
          <p:nvPr/>
        </p:nvSpPr>
        <p:spPr>
          <a:xfrm>
            <a:off x="4100726" y="4769296"/>
            <a:ext cx="47769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Животное в сбруе для проведения опыта по переваримости пастбищной травы и обмену веществ:</a:t>
            </a:r>
          </a:p>
          <a:p>
            <a:pPr algn="ctr"/>
            <a:r>
              <a:rPr lang="ru-RU" dirty="0" smtClean="0"/>
              <a:t>а – общий вид; б – крепление калового мешка</a:t>
            </a:r>
          </a:p>
        </p:txBody>
      </p:sp>
    </p:spTree>
    <p:extLst>
      <p:ext uri="{BB962C8B-B14F-4D97-AF65-F5344CB8AC3E}">
        <p14:creationId xmlns:p14="http://schemas.microsoft.com/office/powerpoint/2010/main" val="416996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Методы изучения переваримости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Текст 5"/>
              <p:cNvSpPr>
                <a:spLocks noGrp="1"/>
              </p:cNvSpPr>
              <p:nvPr>
                <p:ph type="body" sz="quarter" idx="4294967295"/>
              </p:nvPr>
            </p:nvSpPr>
            <p:spPr>
              <a:xfrm>
                <a:off x="365158" y="1517121"/>
                <a:ext cx="11376000" cy="4316412"/>
              </a:xfrm>
              <a:prstGeom prst="rect">
                <a:avLst/>
              </a:prstGeom>
            </p:spPr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2. Метод инертных индикаторов:</a:t>
                </a:r>
              </a:p>
              <a:p>
                <a:pPr marL="360000" indent="-360000">
                  <a:buFont typeface="Wingdings" panose="05000000000000000000" pitchFamily="2" charset="2"/>
                  <a:buChar char="Ø"/>
                </a:pPr>
                <a:r>
                  <a:rPr lang="ru-RU" dirty="0" smtClean="0"/>
                  <a:t>Индикаторы </a:t>
                </a:r>
                <a:r>
                  <a:rPr lang="ru-RU" dirty="0"/>
                  <a:t>– лигнин, кремний, </a:t>
                </a:r>
                <a:r>
                  <a:rPr lang="ru-RU" dirty="0" smtClean="0"/>
                  <a:t>окись хрома</a:t>
                </a:r>
              </a:p>
              <a:p>
                <a:pPr marL="360000" indent="-360000">
                  <a:buFont typeface="Wingdings" panose="05000000000000000000" pitchFamily="2" charset="2"/>
                  <a:buChar char="Ø"/>
                </a:pPr>
                <a:r>
                  <a:rPr lang="ru-RU" dirty="0" smtClean="0"/>
                  <a:t>Коэффициент переваримости (КП) </a:t>
                </a:r>
                <a:r>
                  <a:rPr lang="ru-RU" dirty="0"/>
                  <a:t>рассчитывают по изменению соотношений между </a:t>
                </a:r>
                <a:r>
                  <a:rPr lang="ru-RU" dirty="0" smtClean="0"/>
                  <a:t>питательными (ПВ) </a:t>
                </a:r>
                <a:r>
                  <a:rPr lang="ru-RU" dirty="0"/>
                  <a:t>и инертными </a:t>
                </a:r>
                <a:r>
                  <a:rPr lang="ru-RU" dirty="0" smtClean="0"/>
                  <a:t>(ИВ) веществами </a:t>
                </a:r>
                <a:r>
                  <a:rPr lang="ru-RU" dirty="0"/>
                  <a:t>в корме и </a:t>
                </a:r>
                <a:r>
                  <a:rPr lang="ru-RU" dirty="0" smtClean="0"/>
                  <a:t>кале:</a:t>
                </a:r>
              </a:p>
              <a:p>
                <a:endParaRPr lang="ru-RU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i="1">
                          <a:latin typeface="Cambria Math"/>
                        </a:rPr>
                        <m:t>КП=100−100×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ИВ корма, %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ИВ кала, %</m:t>
                          </m:r>
                        </m:den>
                      </m:f>
                      <m:r>
                        <a:rPr lang="ru-RU" i="1">
                          <a:latin typeface="Cambria Math"/>
                        </a:rPr>
                        <m:t>×</m:t>
                      </m:r>
                      <m:f>
                        <m:fPr>
                          <m:ctrlPr>
                            <a:rPr lang="ru-RU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i="1">
                              <a:latin typeface="Cambria Math"/>
                            </a:rPr>
                            <m:t>ПВ кала, %</m:t>
                          </m:r>
                        </m:num>
                        <m:den>
                          <m:r>
                            <a:rPr lang="ru-RU" i="1">
                              <a:latin typeface="Cambria Math"/>
                            </a:rPr>
                            <m:t>ПВ корма, %</m:t>
                          </m:r>
                        </m:den>
                      </m:f>
                    </m:oMath>
                  </m:oMathPara>
                </a14:m>
                <a:endParaRPr lang="ru-RU" dirty="0" smtClean="0"/>
              </a:p>
            </p:txBody>
          </p:sp>
        </mc:Choice>
        <mc:Fallback xmlns="">
          <p:sp>
            <p:nvSpPr>
              <p:cNvPr id="6" name="Текст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4294967295"/>
              </p:nvPr>
            </p:nvSpPr>
            <p:spPr>
              <a:xfrm>
                <a:off x="365158" y="1517121"/>
                <a:ext cx="11376000" cy="4316412"/>
              </a:xfrm>
              <a:prstGeom prst="rect">
                <a:avLst/>
              </a:prstGeom>
              <a:blipFill rotWithShape="0">
                <a:blip r:embed="rId2"/>
                <a:stretch>
                  <a:fillRect l="-1125" t="-254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0534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Методы изучения переваримости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826842" cy="4500563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ru-RU" dirty="0"/>
              <a:t>3</a:t>
            </a:r>
            <a:r>
              <a:rPr lang="ru-RU" dirty="0" smtClean="0"/>
              <a:t>. Метод </a:t>
            </a:r>
            <a:r>
              <a:rPr lang="en-US" dirty="0" smtClean="0"/>
              <a:t>in vitro</a:t>
            </a:r>
            <a:r>
              <a:rPr lang="ru-RU" dirty="0" smtClean="0"/>
              <a:t>: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ru-RU" dirty="0" smtClean="0"/>
              <a:t>Проводится вне организма</a:t>
            </a:r>
          </a:p>
          <a:p>
            <a:pPr marL="355600" indent="-355600">
              <a:buFont typeface="Wingdings" panose="05000000000000000000" pitchFamily="2" charset="2"/>
              <a:buChar char="Ø"/>
            </a:pPr>
            <a:r>
              <a:rPr lang="ru-RU" dirty="0" smtClean="0"/>
              <a:t>Навеску </a:t>
            </a:r>
            <a:r>
              <a:rPr lang="ru-RU" dirty="0"/>
              <a:t>корма инкубируют в термостате при t 37ºС в растворе пепсина и соляной </a:t>
            </a:r>
            <a:r>
              <a:rPr lang="ru-RU" dirty="0" smtClean="0"/>
              <a:t>кислоты.</a:t>
            </a:r>
          </a:p>
          <a:p>
            <a:pPr marL="360000" indent="-360000">
              <a:buFont typeface="Wingdings" panose="05000000000000000000" pitchFamily="2" charset="2"/>
              <a:buChar char="Ø"/>
            </a:pPr>
            <a:r>
              <a:rPr lang="ru-RU" dirty="0" smtClean="0"/>
              <a:t>По </a:t>
            </a:r>
            <a:r>
              <a:rPr lang="ru-RU" dirty="0"/>
              <a:t>разнице в содержании азота в навеске до и после </a:t>
            </a:r>
            <a:r>
              <a:rPr lang="ru-RU" dirty="0" err="1"/>
              <a:t>инкубирования</a:t>
            </a:r>
            <a:r>
              <a:rPr lang="ru-RU" dirty="0"/>
              <a:t> определяют коэффициент переваримости протеина</a:t>
            </a:r>
          </a:p>
        </p:txBody>
      </p:sp>
    </p:spTree>
    <p:extLst>
      <p:ext uri="{BB962C8B-B14F-4D97-AF65-F5344CB8AC3E}">
        <p14:creationId xmlns:p14="http://schemas.microsoft.com/office/powerpoint/2010/main" val="4036625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ru-RU" dirty="0" smtClean="0"/>
              <a:t>Методы изучения переваримости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4294967295"/>
          </p:nvPr>
        </p:nvSpPr>
        <p:spPr>
          <a:xfrm>
            <a:off x="365159" y="1447800"/>
            <a:ext cx="11375999" cy="45005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Дифференцированная</a:t>
            </a:r>
            <a:r>
              <a:rPr lang="ru-RU" i="1" dirty="0"/>
              <a:t> </a:t>
            </a:r>
            <a:r>
              <a:rPr lang="ru-RU" dirty="0"/>
              <a:t>оценка питательности </a:t>
            </a:r>
            <a:r>
              <a:rPr lang="ru-RU" dirty="0" smtClean="0"/>
              <a:t>– по </a:t>
            </a:r>
            <a:r>
              <a:rPr lang="ru-RU" dirty="0"/>
              <a:t>какому-то отдельно взятому показателю (энергии, углеводам, липидам, протеину, минеральным веществам и витаминам и т.д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b="1" dirty="0" smtClean="0"/>
              <a:t>Комплексная</a:t>
            </a:r>
            <a:r>
              <a:rPr lang="ru-RU" i="1" dirty="0" smtClean="0"/>
              <a:t> </a:t>
            </a:r>
            <a:r>
              <a:rPr lang="ru-RU" dirty="0"/>
              <a:t>оценкой питательности  – </a:t>
            </a:r>
            <a:r>
              <a:rPr lang="ru-RU" dirty="0" smtClean="0"/>
              <a:t>наличие в </a:t>
            </a:r>
            <a:r>
              <a:rPr lang="ru-RU" dirty="0"/>
              <a:t>кормах энергии, питательных и биологически активных веществ, обеспечивающих полное удовлетворение всех потребностей организма </a:t>
            </a:r>
            <a:r>
              <a:rPr lang="ru-RU" dirty="0" smtClean="0"/>
              <a:t>животных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421382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dirty="0" smtClean="0"/>
              <a:t>2. Химический состав корма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984712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21">
      <a:dk1>
        <a:srgbClr val="001B71"/>
      </a:dk1>
      <a:lt1>
        <a:srgbClr val="FFFFFF"/>
      </a:lt1>
      <a:dk2>
        <a:srgbClr val="373743"/>
      </a:dk2>
      <a:lt2>
        <a:srgbClr val="F4F4F6"/>
      </a:lt2>
      <a:accent1>
        <a:srgbClr val="67430C"/>
      </a:accent1>
      <a:accent2>
        <a:srgbClr val="D7A534"/>
      </a:accent2>
      <a:accent3>
        <a:srgbClr val="67430C"/>
      </a:accent3>
      <a:accent4>
        <a:srgbClr val="001B71"/>
      </a:accent4>
      <a:accent5>
        <a:srgbClr val="A2A2A2"/>
      </a:accent5>
      <a:accent6>
        <a:srgbClr val="FF0000"/>
      </a:accent6>
      <a:hlink>
        <a:srgbClr val="F4F4F6"/>
      </a:hlink>
      <a:folHlink>
        <a:srgbClr val="383A3F"/>
      </a:folHlink>
    </a:clrScheme>
    <a:fontScheme name="Другая 6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5275</TotalTime>
  <Words>1011</Words>
  <Application>Microsoft Office PowerPoint</Application>
  <PresentationFormat>Произвольный</PresentationFormat>
  <Paragraphs>194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copp-user</dc:creator>
  <cp:lastModifiedBy>пк</cp:lastModifiedBy>
  <cp:revision>129</cp:revision>
  <dcterms:created xsi:type="dcterms:W3CDTF">2021-11-18T06:01:37Z</dcterms:created>
  <dcterms:modified xsi:type="dcterms:W3CDTF">2024-03-05T09:56:19Z</dcterms:modified>
</cp:coreProperties>
</file>