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7" r:id="rId2"/>
    <p:sldId id="285" r:id="rId3"/>
    <p:sldId id="287" r:id="rId4"/>
    <p:sldId id="322" r:id="rId5"/>
    <p:sldId id="330" r:id="rId6"/>
    <p:sldId id="324" r:id="rId7"/>
    <p:sldId id="308" r:id="rId8"/>
    <p:sldId id="306" r:id="rId9"/>
    <p:sldId id="290" r:id="rId10"/>
    <p:sldId id="294" r:id="rId11"/>
    <p:sldId id="309" r:id="rId12"/>
    <p:sldId id="327" r:id="rId13"/>
    <p:sldId id="310" r:id="rId14"/>
    <p:sldId id="326" r:id="rId15"/>
    <p:sldId id="319" r:id="rId16"/>
    <p:sldId id="328" r:id="rId17"/>
    <p:sldId id="325" r:id="rId18"/>
    <p:sldId id="314" r:id="rId19"/>
    <p:sldId id="31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7" autoAdjust="0"/>
    <p:restoredTop sz="94612"/>
  </p:normalViewPr>
  <p:slideViewPr>
    <p:cSldViewPr snapToGrid="0">
      <p:cViewPr varScale="1">
        <p:scale>
          <a:sx n="44" d="100"/>
          <a:sy n="44" d="100"/>
        </p:scale>
        <p:origin x="37" y="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926A6-A36C-4CA3-A072-8F17E9AA2FA0}" type="doc">
      <dgm:prSet loTypeId="urn:microsoft.com/office/officeart/2005/8/layout/b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B7DB392-8384-4EAB-B191-91466FB18E34}">
      <dgm:prSet phldrT="[Текст]"/>
      <dgm:spPr/>
      <dgm:t>
        <a:bodyPr/>
        <a:lstStyle/>
        <a:p>
          <a:r>
            <a:rPr lang="ru-RU" dirty="0"/>
            <a:t>Организация приема посетителей</a:t>
          </a:r>
        </a:p>
      </dgm:t>
    </dgm:pt>
    <dgm:pt modelId="{1E458ABE-3700-41FC-810D-3AC6BE036526}" type="parTrans" cxnId="{AA708F3D-B001-4F68-8CF8-3AB6F3888F6C}">
      <dgm:prSet/>
      <dgm:spPr/>
      <dgm:t>
        <a:bodyPr/>
        <a:lstStyle/>
        <a:p>
          <a:endParaRPr lang="ru-RU"/>
        </a:p>
      </dgm:t>
    </dgm:pt>
    <dgm:pt modelId="{12C29359-76CE-4D99-8710-0F80F698D1EA}" type="sibTrans" cxnId="{AA708F3D-B001-4F68-8CF8-3AB6F3888F6C}">
      <dgm:prSet/>
      <dgm:spPr/>
      <dgm:t>
        <a:bodyPr/>
        <a:lstStyle/>
        <a:p>
          <a:endParaRPr lang="ru-RU"/>
        </a:p>
      </dgm:t>
    </dgm:pt>
    <dgm:pt modelId="{64B8E80D-D2D4-4801-B8DA-ABE9E593A448}">
      <dgm:prSet phldrT="[Текст]"/>
      <dgm:spPr/>
      <dgm:t>
        <a:bodyPr/>
        <a:lstStyle/>
        <a:p>
          <a:r>
            <a:rPr lang="ru-RU" dirty="0"/>
            <a:t>Ведение делопроизводства</a:t>
          </a:r>
        </a:p>
      </dgm:t>
    </dgm:pt>
    <dgm:pt modelId="{6D1F1871-530B-40C3-AA47-6EDFA3A66B8A}" type="parTrans" cxnId="{8BBA9E71-4327-41B4-AEFF-CB36EBE2A098}">
      <dgm:prSet/>
      <dgm:spPr/>
      <dgm:t>
        <a:bodyPr/>
        <a:lstStyle/>
        <a:p>
          <a:endParaRPr lang="ru-RU"/>
        </a:p>
      </dgm:t>
    </dgm:pt>
    <dgm:pt modelId="{947748D6-D0BF-47D6-B5A1-39948DE38BD4}" type="sibTrans" cxnId="{8BBA9E71-4327-41B4-AEFF-CB36EBE2A098}">
      <dgm:prSet/>
      <dgm:spPr/>
      <dgm:t>
        <a:bodyPr/>
        <a:lstStyle/>
        <a:p>
          <a:endParaRPr lang="ru-RU"/>
        </a:p>
      </dgm:t>
    </dgm:pt>
    <dgm:pt modelId="{F98D10B5-4A33-4B32-A9D7-4A2C80E69F99}">
      <dgm:prSet phldrT="[Текст]"/>
      <dgm:spPr/>
      <dgm:t>
        <a:bodyPr/>
        <a:lstStyle/>
        <a:p>
          <a:r>
            <a:rPr lang="ru-RU" dirty="0"/>
            <a:t>Составление по поручению руководителя документов</a:t>
          </a:r>
        </a:p>
      </dgm:t>
    </dgm:pt>
    <dgm:pt modelId="{8D418D8F-2679-4DFF-BE22-E8BF009E3C55}" type="parTrans" cxnId="{80897F9F-ADE2-4AE7-B95F-7DA21CEA0B68}">
      <dgm:prSet/>
      <dgm:spPr/>
      <dgm:t>
        <a:bodyPr/>
        <a:lstStyle/>
        <a:p>
          <a:endParaRPr lang="ru-RU"/>
        </a:p>
      </dgm:t>
    </dgm:pt>
    <dgm:pt modelId="{30B5BA82-274C-4AE6-959A-9F61277E0F7E}" type="sibTrans" cxnId="{80897F9F-ADE2-4AE7-B95F-7DA21CEA0B68}">
      <dgm:prSet/>
      <dgm:spPr/>
      <dgm:t>
        <a:bodyPr/>
        <a:lstStyle/>
        <a:p>
          <a:endParaRPr lang="ru-RU"/>
        </a:p>
      </dgm:t>
    </dgm:pt>
    <dgm:pt modelId="{C7DA9944-1FC3-486C-954E-8F22CB35AB03}">
      <dgm:prSet phldrT="[Текст]"/>
      <dgm:spPr/>
      <dgm:t>
        <a:bodyPr/>
        <a:lstStyle/>
        <a:p>
          <a:r>
            <a:rPr lang="ru-RU" dirty="0"/>
            <a:t>Составление по поручению руководителя писем</a:t>
          </a:r>
        </a:p>
      </dgm:t>
    </dgm:pt>
    <dgm:pt modelId="{25DFC05C-348F-4189-8191-A66D6027D721}" type="parTrans" cxnId="{AD2409CE-BD37-4FE0-8559-125F490FBB2A}">
      <dgm:prSet/>
      <dgm:spPr/>
      <dgm:t>
        <a:bodyPr/>
        <a:lstStyle/>
        <a:p>
          <a:endParaRPr lang="ru-RU"/>
        </a:p>
      </dgm:t>
    </dgm:pt>
    <dgm:pt modelId="{F816E341-F23D-424F-AD8B-ECFA22084F82}" type="sibTrans" cxnId="{AD2409CE-BD37-4FE0-8559-125F490FBB2A}">
      <dgm:prSet/>
      <dgm:spPr/>
      <dgm:t>
        <a:bodyPr/>
        <a:lstStyle/>
        <a:p>
          <a:endParaRPr lang="ru-RU"/>
        </a:p>
      </dgm:t>
    </dgm:pt>
    <dgm:pt modelId="{908693D9-A5AD-49EC-AC36-18F207BEE7E0}">
      <dgm:prSet phldrT="[Текст]"/>
      <dgm:spPr/>
      <dgm:t>
        <a:bodyPr/>
        <a:lstStyle/>
        <a:p>
          <a:r>
            <a:rPr lang="ru-RU" dirty="0"/>
            <a:t>Обеспечение сохранности дел и сдача их в архив </a:t>
          </a:r>
        </a:p>
      </dgm:t>
    </dgm:pt>
    <dgm:pt modelId="{475E313E-1F06-4084-AFF9-229E1E5A8079}" type="parTrans" cxnId="{F075655B-CBDB-4114-8FBA-B962831C53FC}">
      <dgm:prSet/>
      <dgm:spPr/>
      <dgm:t>
        <a:bodyPr/>
        <a:lstStyle/>
        <a:p>
          <a:endParaRPr lang="ru-RU"/>
        </a:p>
      </dgm:t>
    </dgm:pt>
    <dgm:pt modelId="{74D75EC5-97B3-4A41-9874-9CC640379A14}" type="sibTrans" cxnId="{F075655B-CBDB-4114-8FBA-B962831C53FC}">
      <dgm:prSet/>
      <dgm:spPr/>
      <dgm:t>
        <a:bodyPr/>
        <a:lstStyle/>
        <a:p>
          <a:endParaRPr lang="ru-RU"/>
        </a:p>
      </dgm:t>
    </dgm:pt>
    <dgm:pt modelId="{030363F3-1EC3-4F12-9D98-5F56CBF5411E}">
      <dgm:prSet phldrT="[Текст]"/>
      <dgm:spPr/>
      <dgm:t>
        <a:bodyPr/>
        <a:lstStyle/>
        <a:p>
          <a:r>
            <a:rPr lang="ru-RU" dirty="0"/>
            <a:t>Приём документов на подпись руководителя </a:t>
          </a:r>
        </a:p>
      </dgm:t>
    </dgm:pt>
    <dgm:pt modelId="{DA300107-A3BF-416B-AE8E-134C63426FAF}" type="parTrans" cxnId="{AD67209E-C32F-4C78-99ED-3EF65CF6D99C}">
      <dgm:prSet/>
      <dgm:spPr/>
      <dgm:t>
        <a:bodyPr/>
        <a:lstStyle/>
        <a:p>
          <a:endParaRPr lang="ru-RU"/>
        </a:p>
      </dgm:t>
    </dgm:pt>
    <dgm:pt modelId="{134B4878-8075-4918-8119-E7692E34F585}" type="sibTrans" cxnId="{AD67209E-C32F-4C78-99ED-3EF65CF6D99C}">
      <dgm:prSet/>
      <dgm:spPr/>
      <dgm:t>
        <a:bodyPr/>
        <a:lstStyle/>
        <a:p>
          <a:endParaRPr lang="ru-RU"/>
        </a:p>
      </dgm:t>
    </dgm:pt>
    <dgm:pt modelId="{C2F7E88C-955D-4022-9619-EDEA1473C1CE}" type="pres">
      <dgm:prSet presAssocID="{103926A6-A36C-4CA3-A072-8F17E9AA2FA0}" presName="Name0" presStyleCnt="0">
        <dgm:presLayoutVars>
          <dgm:dir/>
          <dgm:resizeHandles/>
        </dgm:presLayoutVars>
      </dgm:prSet>
      <dgm:spPr/>
    </dgm:pt>
    <dgm:pt modelId="{E9CECB8E-79F5-4FA7-AE44-A3DE752FFDF0}" type="pres">
      <dgm:prSet presAssocID="{DB7DB392-8384-4EAB-B191-91466FB18E34}" presName="compNode" presStyleCnt="0"/>
      <dgm:spPr/>
    </dgm:pt>
    <dgm:pt modelId="{F2CDE1F9-4B84-4079-9708-B17AE840AC9E}" type="pres">
      <dgm:prSet presAssocID="{DB7DB392-8384-4EAB-B191-91466FB18E34}" presName="dummyConnPt" presStyleCnt="0"/>
      <dgm:spPr/>
    </dgm:pt>
    <dgm:pt modelId="{55E05D33-EB91-4030-9C92-357FB66C086E}" type="pres">
      <dgm:prSet presAssocID="{DB7DB392-8384-4EAB-B191-91466FB18E34}" presName="node" presStyleLbl="node1" presStyleIdx="0" presStyleCnt="6">
        <dgm:presLayoutVars>
          <dgm:bulletEnabled val="1"/>
        </dgm:presLayoutVars>
      </dgm:prSet>
      <dgm:spPr/>
    </dgm:pt>
    <dgm:pt modelId="{10EA4E4A-D5F7-4D96-A870-A2B847934F94}" type="pres">
      <dgm:prSet presAssocID="{12C29359-76CE-4D99-8710-0F80F698D1EA}" presName="sibTrans" presStyleLbl="bgSibTrans2D1" presStyleIdx="0" presStyleCnt="5"/>
      <dgm:spPr/>
    </dgm:pt>
    <dgm:pt modelId="{D36B6442-299D-4665-875E-F74EF80D4CAA}" type="pres">
      <dgm:prSet presAssocID="{64B8E80D-D2D4-4801-B8DA-ABE9E593A448}" presName="compNode" presStyleCnt="0"/>
      <dgm:spPr/>
    </dgm:pt>
    <dgm:pt modelId="{4C203D40-93B4-418B-9523-4FDE9BB98590}" type="pres">
      <dgm:prSet presAssocID="{64B8E80D-D2D4-4801-B8DA-ABE9E593A448}" presName="dummyConnPt" presStyleCnt="0"/>
      <dgm:spPr/>
    </dgm:pt>
    <dgm:pt modelId="{0D27B0F5-F787-41BA-B2F9-8A66065909CD}" type="pres">
      <dgm:prSet presAssocID="{64B8E80D-D2D4-4801-B8DA-ABE9E593A448}" presName="node" presStyleLbl="node1" presStyleIdx="1" presStyleCnt="6">
        <dgm:presLayoutVars>
          <dgm:bulletEnabled val="1"/>
        </dgm:presLayoutVars>
      </dgm:prSet>
      <dgm:spPr/>
    </dgm:pt>
    <dgm:pt modelId="{4FC930F7-3C96-4557-9DF1-3E248187C646}" type="pres">
      <dgm:prSet presAssocID="{947748D6-D0BF-47D6-B5A1-39948DE38BD4}" presName="sibTrans" presStyleLbl="bgSibTrans2D1" presStyleIdx="1" presStyleCnt="5"/>
      <dgm:spPr/>
    </dgm:pt>
    <dgm:pt modelId="{5F3C320D-B20F-453E-98A1-B6A6CA6D1AEB}" type="pres">
      <dgm:prSet presAssocID="{F98D10B5-4A33-4B32-A9D7-4A2C80E69F99}" presName="compNode" presStyleCnt="0"/>
      <dgm:spPr/>
    </dgm:pt>
    <dgm:pt modelId="{EAC5DAE8-0383-4B9D-B3D6-9E84B991A86B}" type="pres">
      <dgm:prSet presAssocID="{F98D10B5-4A33-4B32-A9D7-4A2C80E69F99}" presName="dummyConnPt" presStyleCnt="0"/>
      <dgm:spPr/>
    </dgm:pt>
    <dgm:pt modelId="{388774F6-3F4D-4DDE-A2CC-6F5DC44ED39E}" type="pres">
      <dgm:prSet presAssocID="{F98D10B5-4A33-4B32-A9D7-4A2C80E69F99}" presName="node" presStyleLbl="node1" presStyleIdx="2" presStyleCnt="6">
        <dgm:presLayoutVars>
          <dgm:bulletEnabled val="1"/>
        </dgm:presLayoutVars>
      </dgm:prSet>
      <dgm:spPr/>
    </dgm:pt>
    <dgm:pt modelId="{A7F9F87F-85A0-4171-894B-1D2FFF494B4C}" type="pres">
      <dgm:prSet presAssocID="{30B5BA82-274C-4AE6-959A-9F61277E0F7E}" presName="sibTrans" presStyleLbl="bgSibTrans2D1" presStyleIdx="2" presStyleCnt="5"/>
      <dgm:spPr/>
    </dgm:pt>
    <dgm:pt modelId="{A3FE1D85-FBCB-489D-B0FE-7A1FA0FFD1A0}" type="pres">
      <dgm:prSet presAssocID="{C7DA9944-1FC3-486C-954E-8F22CB35AB03}" presName="compNode" presStyleCnt="0"/>
      <dgm:spPr/>
    </dgm:pt>
    <dgm:pt modelId="{6CDE9715-E330-414F-AB6B-53676187A8D5}" type="pres">
      <dgm:prSet presAssocID="{C7DA9944-1FC3-486C-954E-8F22CB35AB03}" presName="dummyConnPt" presStyleCnt="0"/>
      <dgm:spPr/>
    </dgm:pt>
    <dgm:pt modelId="{07DB60D9-F0CF-4BCB-BEF6-B1FCF34C7AC1}" type="pres">
      <dgm:prSet presAssocID="{C7DA9944-1FC3-486C-954E-8F22CB35AB03}" presName="node" presStyleLbl="node1" presStyleIdx="3" presStyleCnt="6">
        <dgm:presLayoutVars>
          <dgm:bulletEnabled val="1"/>
        </dgm:presLayoutVars>
      </dgm:prSet>
      <dgm:spPr/>
    </dgm:pt>
    <dgm:pt modelId="{2B7AF554-C7E7-4F81-8212-146B1E9DB76C}" type="pres">
      <dgm:prSet presAssocID="{F816E341-F23D-424F-AD8B-ECFA22084F82}" presName="sibTrans" presStyleLbl="bgSibTrans2D1" presStyleIdx="3" presStyleCnt="5" custLinFactNeighborY="13594"/>
      <dgm:spPr/>
    </dgm:pt>
    <dgm:pt modelId="{51049326-992D-4BAA-9BF9-6FF6A555C410}" type="pres">
      <dgm:prSet presAssocID="{908693D9-A5AD-49EC-AC36-18F207BEE7E0}" presName="compNode" presStyleCnt="0"/>
      <dgm:spPr/>
    </dgm:pt>
    <dgm:pt modelId="{7FA223C4-0B41-4D45-9D73-923FEA49572B}" type="pres">
      <dgm:prSet presAssocID="{908693D9-A5AD-49EC-AC36-18F207BEE7E0}" presName="dummyConnPt" presStyleCnt="0"/>
      <dgm:spPr/>
    </dgm:pt>
    <dgm:pt modelId="{0C5124FF-70C9-4A4B-AD87-4EE1111CAC7D}" type="pres">
      <dgm:prSet presAssocID="{908693D9-A5AD-49EC-AC36-18F207BEE7E0}" presName="node" presStyleLbl="node1" presStyleIdx="4" presStyleCnt="6">
        <dgm:presLayoutVars>
          <dgm:bulletEnabled val="1"/>
        </dgm:presLayoutVars>
      </dgm:prSet>
      <dgm:spPr/>
    </dgm:pt>
    <dgm:pt modelId="{D868CDDD-4245-4861-BE80-F6C1F648C895}" type="pres">
      <dgm:prSet presAssocID="{74D75EC5-97B3-4A41-9874-9CC640379A14}" presName="sibTrans" presStyleLbl="bgSibTrans2D1" presStyleIdx="4" presStyleCnt="5"/>
      <dgm:spPr/>
    </dgm:pt>
    <dgm:pt modelId="{79A5B08F-7BC0-4919-BC5F-D8DA4549D3CA}" type="pres">
      <dgm:prSet presAssocID="{030363F3-1EC3-4F12-9D98-5F56CBF5411E}" presName="compNode" presStyleCnt="0"/>
      <dgm:spPr/>
    </dgm:pt>
    <dgm:pt modelId="{10F68498-F843-4098-90E3-F5A15ED30E38}" type="pres">
      <dgm:prSet presAssocID="{030363F3-1EC3-4F12-9D98-5F56CBF5411E}" presName="dummyConnPt" presStyleCnt="0"/>
      <dgm:spPr/>
    </dgm:pt>
    <dgm:pt modelId="{2173AE22-082E-4FC1-8E9A-AA184294567D}" type="pres">
      <dgm:prSet presAssocID="{030363F3-1EC3-4F12-9D98-5F56CBF5411E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3870D-0C76-4208-A85E-4998334C0599}" type="presOf" srcId="{947748D6-D0BF-47D6-B5A1-39948DE38BD4}" destId="{4FC930F7-3C96-4557-9DF1-3E248187C646}" srcOrd="0" destOrd="0" presId="urn:microsoft.com/office/officeart/2005/8/layout/bProcess4"/>
    <dgm:cxn modelId="{3F8A5E12-8DF3-4044-B1CE-FA1EBFFB4D7F}" type="presOf" srcId="{30B5BA82-274C-4AE6-959A-9F61277E0F7E}" destId="{A7F9F87F-85A0-4171-894B-1D2FFF494B4C}" srcOrd="0" destOrd="0" presId="urn:microsoft.com/office/officeart/2005/8/layout/bProcess4"/>
    <dgm:cxn modelId="{ACF4AA20-09A4-4E62-B01E-32F58C1122DF}" type="presOf" srcId="{74D75EC5-97B3-4A41-9874-9CC640379A14}" destId="{D868CDDD-4245-4861-BE80-F6C1F648C895}" srcOrd="0" destOrd="0" presId="urn:microsoft.com/office/officeart/2005/8/layout/bProcess4"/>
    <dgm:cxn modelId="{AA708F3D-B001-4F68-8CF8-3AB6F3888F6C}" srcId="{103926A6-A36C-4CA3-A072-8F17E9AA2FA0}" destId="{DB7DB392-8384-4EAB-B191-91466FB18E34}" srcOrd="0" destOrd="0" parTransId="{1E458ABE-3700-41FC-810D-3AC6BE036526}" sibTransId="{12C29359-76CE-4D99-8710-0F80F698D1EA}"/>
    <dgm:cxn modelId="{C575593F-6CD9-4481-8C12-87E00A530025}" type="presOf" srcId="{12C29359-76CE-4D99-8710-0F80F698D1EA}" destId="{10EA4E4A-D5F7-4D96-A870-A2B847934F94}" srcOrd="0" destOrd="0" presId="urn:microsoft.com/office/officeart/2005/8/layout/bProcess4"/>
    <dgm:cxn modelId="{F075655B-CBDB-4114-8FBA-B962831C53FC}" srcId="{103926A6-A36C-4CA3-A072-8F17E9AA2FA0}" destId="{908693D9-A5AD-49EC-AC36-18F207BEE7E0}" srcOrd="4" destOrd="0" parTransId="{475E313E-1F06-4084-AFF9-229E1E5A8079}" sibTransId="{74D75EC5-97B3-4A41-9874-9CC640379A14}"/>
    <dgm:cxn modelId="{8BBA9E71-4327-41B4-AEFF-CB36EBE2A098}" srcId="{103926A6-A36C-4CA3-A072-8F17E9AA2FA0}" destId="{64B8E80D-D2D4-4801-B8DA-ABE9E593A448}" srcOrd="1" destOrd="0" parTransId="{6D1F1871-530B-40C3-AA47-6EDFA3A66B8A}" sibTransId="{947748D6-D0BF-47D6-B5A1-39948DE38BD4}"/>
    <dgm:cxn modelId="{1EA72B54-1549-403F-82AB-BFC5C80F25AA}" type="presOf" srcId="{103926A6-A36C-4CA3-A072-8F17E9AA2FA0}" destId="{C2F7E88C-955D-4022-9619-EDEA1473C1CE}" srcOrd="0" destOrd="0" presId="urn:microsoft.com/office/officeart/2005/8/layout/bProcess4"/>
    <dgm:cxn modelId="{9856407B-CC20-4C9B-8F24-C5BE18CAC800}" type="presOf" srcId="{908693D9-A5AD-49EC-AC36-18F207BEE7E0}" destId="{0C5124FF-70C9-4A4B-AD87-4EE1111CAC7D}" srcOrd="0" destOrd="0" presId="urn:microsoft.com/office/officeart/2005/8/layout/bProcess4"/>
    <dgm:cxn modelId="{EA107F96-D6D4-4837-86C2-DE8467C59145}" type="presOf" srcId="{C7DA9944-1FC3-486C-954E-8F22CB35AB03}" destId="{07DB60D9-F0CF-4BCB-BEF6-B1FCF34C7AC1}" srcOrd="0" destOrd="0" presId="urn:microsoft.com/office/officeart/2005/8/layout/bProcess4"/>
    <dgm:cxn modelId="{AD67209E-C32F-4C78-99ED-3EF65CF6D99C}" srcId="{103926A6-A36C-4CA3-A072-8F17E9AA2FA0}" destId="{030363F3-1EC3-4F12-9D98-5F56CBF5411E}" srcOrd="5" destOrd="0" parTransId="{DA300107-A3BF-416B-AE8E-134C63426FAF}" sibTransId="{134B4878-8075-4918-8119-E7692E34F585}"/>
    <dgm:cxn modelId="{80897F9F-ADE2-4AE7-B95F-7DA21CEA0B68}" srcId="{103926A6-A36C-4CA3-A072-8F17E9AA2FA0}" destId="{F98D10B5-4A33-4B32-A9D7-4A2C80E69F99}" srcOrd="2" destOrd="0" parTransId="{8D418D8F-2679-4DFF-BE22-E8BF009E3C55}" sibTransId="{30B5BA82-274C-4AE6-959A-9F61277E0F7E}"/>
    <dgm:cxn modelId="{9422A8A7-8AC7-48E6-9B01-B8206127C121}" type="presOf" srcId="{64B8E80D-D2D4-4801-B8DA-ABE9E593A448}" destId="{0D27B0F5-F787-41BA-B2F9-8A66065909CD}" srcOrd="0" destOrd="0" presId="urn:microsoft.com/office/officeart/2005/8/layout/bProcess4"/>
    <dgm:cxn modelId="{737CAFCB-840D-4623-9BAF-73FEC75B64CA}" type="presOf" srcId="{F98D10B5-4A33-4B32-A9D7-4A2C80E69F99}" destId="{388774F6-3F4D-4DDE-A2CC-6F5DC44ED39E}" srcOrd="0" destOrd="0" presId="urn:microsoft.com/office/officeart/2005/8/layout/bProcess4"/>
    <dgm:cxn modelId="{AD2409CE-BD37-4FE0-8559-125F490FBB2A}" srcId="{103926A6-A36C-4CA3-A072-8F17E9AA2FA0}" destId="{C7DA9944-1FC3-486C-954E-8F22CB35AB03}" srcOrd="3" destOrd="0" parTransId="{25DFC05C-348F-4189-8191-A66D6027D721}" sibTransId="{F816E341-F23D-424F-AD8B-ECFA22084F82}"/>
    <dgm:cxn modelId="{443F06DF-E2C6-4191-9DD4-6604A5C8F2A1}" type="presOf" srcId="{DB7DB392-8384-4EAB-B191-91466FB18E34}" destId="{55E05D33-EB91-4030-9C92-357FB66C086E}" srcOrd="0" destOrd="0" presId="urn:microsoft.com/office/officeart/2005/8/layout/bProcess4"/>
    <dgm:cxn modelId="{7CB98DE3-0D06-4D96-AA5D-162C1C5DF65A}" type="presOf" srcId="{F816E341-F23D-424F-AD8B-ECFA22084F82}" destId="{2B7AF554-C7E7-4F81-8212-146B1E9DB76C}" srcOrd="0" destOrd="0" presId="urn:microsoft.com/office/officeart/2005/8/layout/bProcess4"/>
    <dgm:cxn modelId="{1AE3E4EB-60EA-4BC5-A943-39D952681F04}" type="presOf" srcId="{030363F3-1EC3-4F12-9D98-5F56CBF5411E}" destId="{2173AE22-082E-4FC1-8E9A-AA184294567D}" srcOrd="0" destOrd="0" presId="urn:microsoft.com/office/officeart/2005/8/layout/bProcess4"/>
    <dgm:cxn modelId="{238A0344-653C-4799-81CD-52646C0AC8D4}" type="presParOf" srcId="{C2F7E88C-955D-4022-9619-EDEA1473C1CE}" destId="{E9CECB8E-79F5-4FA7-AE44-A3DE752FFDF0}" srcOrd="0" destOrd="0" presId="urn:microsoft.com/office/officeart/2005/8/layout/bProcess4"/>
    <dgm:cxn modelId="{BAFB161B-9AED-4A41-A0C2-9916CF0EF5B9}" type="presParOf" srcId="{E9CECB8E-79F5-4FA7-AE44-A3DE752FFDF0}" destId="{F2CDE1F9-4B84-4079-9708-B17AE840AC9E}" srcOrd="0" destOrd="0" presId="urn:microsoft.com/office/officeart/2005/8/layout/bProcess4"/>
    <dgm:cxn modelId="{E3BC2899-D2EE-4B92-80DD-636447CDF0D6}" type="presParOf" srcId="{E9CECB8E-79F5-4FA7-AE44-A3DE752FFDF0}" destId="{55E05D33-EB91-4030-9C92-357FB66C086E}" srcOrd="1" destOrd="0" presId="urn:microsoft.com/office/officeart/2005/8/layout/bProcess4"/>
    <dgm:cxn modelId="{071B5917-0958-45A6-94C3-06013FFB5D7B}" type="presParOf" srcId="{C2F7E88C-955D-4022-9619-EDEA1473C1CE}" destId="{10EA4E4A-D5F7-4D96-A870-A2B847934F94}" srcOrd="1" destOrd="0" presId="urn:microsoft.com/office/officeart/2005/8/layout/bProcess4"/>
    <dgm:cxn modelId="{5117FC56-2FCE-4CBC-9C98-EE5B67F4C02D}" type="presParOf" srcId="{C2F7E88C-955D-4022-9619-EDEA1473C1CE}" destId="{D36B6442-299D-4665-875E-F74EF80D4CAA}" srcOrd="2" destOrd="0" presId="urn:microsoft.com/office/officeart/2005/8/layout/bProcess4"/>
    <dgm:cxn modelId="{677F980D-556D-403D-ADAA-CC7013B64216}" type="presParOf" srcId="{D36B6442-299D-4665-875E-F74EF80D4CAA}" destId="{4C203D40-93B4-418B-9523-4FDE9BB98590}" srcOrd="0" destOrd="0" presId="urn:microsoft.com/office/officeart/2005/8/layout/bProcess4"/>
    <dgm:cxn modelId="{877FB31B-74EC-48F5-86B4-BC85269B2E3C}" type="presParOf" srcId="{D36B6442-299D-4665-875E-F74EF80D4CAA}" destId="{0D27B0F5-F787-41BA-B2F9-8A66065909CD}" srcOrd="1" destOrd="0" presId="urn:microsoft.com/office/officeart/2005/8/layout/bProcess4"/>
    <dgm:cxn modelId="{800C0B35-C89B-4FC2-8C23-E1CAC77BF370}" type="presParOf" srcId="{C2F7E88C-955D-4022-9619-EDEA1473C1CE}" destId="{4FC930F7-3C96-4557-9DF1-3E248187C646}" srcOrd="3" destOrd="0" presId="urn:microsoft.com/office/officeart/2005/8/layout/bProcess4"/>
    <dgm:cxn modelId="{D41F095E-50A8-4C04-8FC2-D432E458A970}" type="presParOf" srcId="{C2F7E88C-955D-4022-9619-EDEA1473C1CE}" destId="{5F3C320D-B20F-453E-98A1-B6A6CA6D1AEB}" srcOrd="4" destOrd="0" presId="urn:microsoft.com/office/officeart/2005/8/layout/bProcess4"/>
    <dgm:cxn modelId="{4124D713-EF2F-42D5-A561-8086A5B5DAC0}" type="presParOf" srcId="{5F3C320D-B20F-453E-98A1-B6A6CA6D1AEB}" destId="{EAC5DAE8-0383-4B9D-B3D6-9E84B991A86B}" srcOrd="0" destOrd="0" presId="urn:microsoft.com/office/officeart/2005/8/layout/bProcess4"/>
    <dgm:cxn modelId="{2ECBEB98-982B-4A0F-B13C-C9B18CC13269}" type="presParOf" srcId="{5F3C320D-B20F-453E-98A1-B6A6CA6D1AEB}" destId="{388774F6-3F4D-4DDE-A2CC-6F5DC44ED39E}" srcOrd="1" destOrd="0" presId="urn:microsoft.com/office/officeart/2005/8/layout/bProcess4"/>
    <dgm:cxn modelId="{449C540A-30AE-4C52-87DD-E4300521CB8C}" type="presParOf" srcId="{C2F7E88C-955D-4022-9619-EDEA1473C1CE}" destId="{A7F9F87F-85A0-4171-894B-1D2FFF494B4C}" srcOrd="5" destOrd="0" presId="urn:microsoft.com/office/officeart/2005/8/layout/bProcess4"/>
    <dgm:cxn modelId="{5369B949-8F5A-4B78-90EF-942843EF1C55}" type="presParOf" srcId="{C2F7E88C-955D-4022-9619-EDEA1473C1CE}" destId="{A3FE1D85-FBCB-489D-B0FE-7A1FA0FFD1A0}" srcOrd="6" destOrd="0" presId="urn:microsoft.com/office/officeart/2005/8/layout/bProcess4"/>
    <dgm:cxn modelId="{A2E195E5-C856-4A42-B8C6-DF7185CBECDB}" type="presParOf" srcId="{A3FE1D85-FBCB-489D-B0FE-7A1FA0FFD1A0}" destId="{6CDE9715-E330-414F-AB6B-53676187A8D5}" srcOrd="0" destOrd="0" presId="urn:microsoft.com/office/officeart/2005/8/layout/bProcess4"/>
    <dgm:cxn modelId="{3BDD9D47-0E43-4BB6-9744-040EB3C18947}" type="presParOf" srcId="{A3FE1D85-FBCB-489D-B0FE-7A1FA0FFD1A0}" destId="{07DB60D9-F0CF-4BCB-BEF6-B1FCF34C7AC1}" srcOrd="1" destOrd="0" presId="urn:microsoft.com/office/officeart/2005/8/layout/bProcess4"/>
    <dgm:cxn modelId="{F0F7AF32-B00F-432C-8DDE-8A0C965BE0B2}" type="presParOf" srcId="{C2F7E88C-955D-4022-9619-EDEA1473C1CE}" destId="{2B7AF554-C7E7-4F81-8212-146B1E9DB76C}" srcOrd="7" destOrd="0" presId="urn:microsoft.com/office/officeart/2005/8/layout/bProcess4"/>
    <dgm:cxn modelId="{DB3FF2EC-16FE-44C7-8038-B4B08CAE65C9}" type="presParOf" srcId="{C2F7E88C-955D-4022-9619-EDEA1473C1CE}" destId="{51049326-992D-4BAA-9BF9-6FF6A555C410}" srcOrd="8" destOrd="0" presId="urn:microsoft.com/office/officeart/2005/8/layout/bProcess4"/>
    <dgm:cxn modelId="{38830A46-DB01-4484-974A-27ACD884397A}" type="presParOf" srcId="{51049326-992D-4BAA-9BF9-6FF6A555C410}" destId="{7FA223C4-0B41-4D45-9D73-923FEA49572B}" srcOrd="0" destOrd="0" presId="urn:microsoft.com/office/officeart/2005/8/layout/bProcess4"/>
    <dgm:cxn modelId="{509BD8C4-0CAD-4623-9F27-41DF110520BE}" type="presParOf" srcId="{51049326-992D-4BAA-9BF9-6FF6A555C410}" destId="{0C5124FF-70C9-4A4B-AD87-4EE1111CAC7D}" srcOrd="1" destOrd="0" presId="urn:microsoft.com/office/officeart/2005/8/layout/bProcess4"/>
    <dgm:cxn modelId="{652A62E7-AFD8-4281-8270-06F53F3DBDDD}" type="presParOf" srcId="{C2F7E88C-955D-4022-9619-EDEA1473C1CE}" destId="{D868CDDD-4245-4861-BE80-F6C1F648C895}" srcOrd="9" destOrd="0" presId="urn:microsoft.com/office/officeart/2005/8/layout/bProcess4"/>
    <dgm:cxn modelId="{08461657-C257-414C-8097-899AA9272328}" type="presParOf" srcId="{C2F7E88C-955D-4022-9619-EDEA1473C1CE}" destId="{79A5B08F-7BC0-4919-BC5F-D8DA4549D3CA}" srcOrd="10" destOrd="0" presId="urn:microsoft.com/office/officeart/2005/8/layout/bProcess4"/>
    <dgm:cxn modelId="{0E397C14-1D93-4653-99D8-B88F8E20909C}" type="presParOf" srcId="{79A5B08F-7BC0-4919-BC5F-D8DA4549D3CA}" destId="{10F68498-F843-4098-90E3-F5A15ED30E38}" srcOrd="0" destOrd="0" presId="urn:microsoft.com/office/officeart/2005/8/layout/bProcess4"/>
    <dgm:cxn modelId="{26063762-A640-4536-85F3-3F82F9E82DD0}" type="presParOf" srcId="{79A5B08F-7BC0-4919-BC5F-D8DA4549D3CA}" destId="{2173AE22-082E-4FC1-8E9A-AA184294567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B6289-7D8F-462D-AD69-6AC823974459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13141A-A4F4-4A0D-945E-A3C1589A05A6}">
      <dgm:prSet phldrT="[Текст]" custT="1"/>
      <dgm:spPr/>
      <dgm:t>
        <a:bodyPr/>
        <a:lstStyle/>
        <a:p>
          <a:r>
            <a:rPr lang="ru-RU" sz="1800" dirty="0"/>
            <a:t>координация расписания руководителя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317B2-BF88-474E-B160-89CE1A55D100}" type="parTrans" cxnId="{725B658E-60E9-45D3-A2E0-D930ED9D1A77}">
      <dgm:prSet/>
      <dgm:spPr/>
      <dgm:t>
        <a:bodyPr/>
        <a:lstStyle/>
        <a:p>
          <a:endParaRPr lang="ru-RU"/>
        </a:p>
      </dgm:t>
    </dgm:pt>
    <dgm:pt modelId="{A98B6051-E3D8-411D-94A0-316014CFC421}" type="sibTrans" cxnId="{725B658E-60E9-45D3-A2E0-D930ED9D1A77}">
      <dgm:prSet/>
      <dgm:spPr/>
      <dgm:t>
        <a:bodyPr/>
        <a:lstStyle/>
        <a:p>
          <a:endParaRPr lang="ru-RU"/>
        </a:p>
      </dgm:t>
    </dgm:pt>
    <dgm:pt modelId="{4FA67671-591B-4C9A-9153-F292A928B390}">
      <dgm:prSet phldrT="[Текст]" custT="1"/>
      <dgm:spPr/>
      <dgm:t>
        <a:bodyPr/>
        <a:lstStyle/>
        <a:p>
          <a:r>
            <a:rPr lang="ru-RU" sz="1800" dirty="0"/>
            <a:t>Обеспечение рабочего места руководителя</a:t>
          </a:r>
          <a:r>
            <a:rPr lang="ru-RU" sz="1600" dirty="0"/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20B86-8638-49DB-8070-94F140CF1BE3}" type="parTrans" cxnId="{C7F80513-5E21-49D3-AED6-ACFB2E62F5B5}">
      <dgm:prSet/>
      <dgm:spPr/>
      <dgm:t>
        <a:bodyPr/>
        <a:lstStyle/>
        <a:p>
          <a:endParaRPr lang="ru-RU"/>
        </a:p>
      </dgm:t>
    </dgm:pt>
    <dgm:pt modelId="{9DB20C32-4262-4E41-8738-F1DE79F86412}" type="sibTrans" cxnId="{C7F80513-5E21-49D3-AED6-ACFB2E62F5B5}">
      <dgm:prSet/>
      <dgm:spPr/>
      <dgm:t>
        <a:bodyPr/>
        <a:lstStyle/>
        <a:p>
          <a:endParaRPr lang="ru-RU"/>
        </a:p>
      </dgm:t>
    </dgm:pt>
    <dgm:pt modelId="{0323437B-2496-4F44-8668-182122DAC842}">
      <dgm:prSet phldrT="[Текст]" custT="1"/>
      <dgm:spPr/>
      <dgm:t>
        <a:bodyPr/>
        <a:lstStyle/>
        <a:p>
          <a:r>
            <a:rPr lang="ru-RU" sz="1800" b="0" dirty="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Понимание корпоративной культуры и политики</a:t>
          </a:r>
        </a:p>
      </dgm:t>
    </dgm:pt>
    <dgm:pt modelId="{EE6702E1-7CC7-48F5-9D44-12DF315CA423}" type="parTrans" cxnId="{C70ECA09-9C74-47BF-8B06-45DF0FBAB850}">
      <dgm:prSet/>
      <dgm:spPr/>
      <dgm:t>
        <a:bodyPr/>
        <a:lstStyle/>
        <a:p>
          <a:endParaRPr lang="ru-RU"/>
        </a:p>
      </dgm:t>
    </dgm:pt>
    <dgm:pt modelId="{0C809793-B40D-45DD-B0CD-4156FB4813D1}" type="sibTrans" cxnId="{C70ECA09-9C74-47BF-8B06-45DF0FBAB850}">
      <dgm:prSet/>
      <dgm:spPr/>
      <dgm:t>
        <a:bodyPr/>
        <a:lstStyle/>
        <a:p>
          <a:endParaRPr lang="ru-RU"/>
        </a:p>
      </dgm:t>
    </dgm:pt>
    <dgm:pt modelId="{DDA18FF6-97BF-451B-96D2-86416304C447}" type="pres">
      <dgm:prSet presAssocID="{2BBB6289-7D8F-462D-AD69-6AC823974459}" presName="cycle" presStyleCnt="0">
        <dgm:presLayoutVars>
          <dgm:dir/>
          <dgm:resizeHandles val="exact"/>
        </dgm:presLayoutVars>
      </dgm:prSet>
      <dgm:spPr/>
    </dgm:pt>
    <dgm:pt modelId="{4F88E2A3-30D0-4A83-A58A-DF59A8026E2C}" type="pres">
      <dgm:prSet presAssocID="{7913141A-A4F4-4A0D-945E-A3C1589A05A6}" presName="node" presStyleLbl="node1" presStyleIdx="0" presStyleCnt="3" custRadScaleRad="100133" custRadScaleInc="0">
        <dgm:presLayoutVars>
          <dgm:bulletEnabled val="1"/>
        </dgm:presLayoutVars>
      </dgm:prSet>
      <dgm:spPr/>
    </dgm:pt>
    <dgm:pt modelId="{9317526A-7AE4-4119-BD49-4CACACEFA045}" type="pres">
      <dgm:prSet presAssocID="{7913141A-A4F4-4A0D-945E-A3C1589A05A6}" presName="spNode" presStyleCnt="0"/>
      <dgm:spPr/>
    </dgm:pt>
    <dgm:pt modelId="{068A8C5C-0827-4B13-93AA-A355BD84F5AA}" type="pres">
      <dgm:prSet presAssocID="{A98B6051-E3D8-411D-94A0-316014CFC421}" presName="sibTrans" presStyleLbl="sibTrans1D1" presStyleIdx="0" presStyleCnt="3"/>
      <dgm:spPr/>
    </dgm:pt>
    <dgm:pt modelId="{D620CB2D-04D6-4B63-848C-B8596083BA15}" type="pres">
      <dgm:prSet presAssocID="{4FA67671-591B-4C9A-9153-F292A928B390}" presName="node" presStyleLbl="node1" presStyleIdx="1" presStyleCnt="3">
        <dgm:presLayoutVars>
          <dgm:bulletEnabled val="1"/>
        </dgm:presLayoutVars>
      </dgm:prSet>
      <dgm:spPr/>
    </dgm:pt>
    <dgm:pt modelId="{A9C93A49-F758-427C-905F-88CEA09BC359}" type="pres">
      <dgm:prSet presAssocID="{4FA67671-591B-4C9A-9153-F292A928B390}" presName="spNode" presStyleCnt="0"/>
      <dgm:spPr/>
    </dgm:pt>
    <dgm:pt modelId="{FB7B84F5-69D6-495C-AB43-C05FBF3950A7}" type="pres">
      <dgm:prSet presAssocID="{9DB20C32-4262-4E41-8738-F1DE79F86412}" presName="sibTrans" presStyleLbl="sibTrans1D1" presStyleIdx="1" presStyleCnt="3"/>
      <dgm:spPr/>
    </dgm:pt>
    <dgm:pt modelId="{01B028C5-BCF6-479E-9E50-FCFC050AEC18}" type="pres">
      <dgm:prSet presAssocID="{0323437B-2496-4F44-8668-182122DAC842}" presName="node" presStyleLbl="node1" presStyleIdx="2" presStyleCnt="3" custRadScaleRad="99797" custRadScaleInc="-1510">
        <dgm:presLayoutVars>
          <dgm:bulletEnabled val="1"/>
        </dgm:presLayoutVars>
      </dgm:prSet>
      <dgm:spPr/>
    </dgm:pt>
    <dgm:pt modelId="{D834E1F6-EBFB-4B80-96E8-DA13F7EEAFD3}" type="pres">
      <dgm:prSet presAssocID="{0323437B-2496-4F44-8668-182122DAC842}" presName="spNode" presStyleCnt="0"/>
      <dgm:spPr/>
    </dgm:pt>
    <dgm:pt modelId="{C620EC29-106A-4CCC-82BC-CB5B53C14CF7}" type="pres">
      <dgm:prSet presAssocID="{0C809793-B40D-45DD-B0CD-4156FB4813D1}" presName="sibTrans" presStyleLbl="sibTrans1D1" presStyleIdx="2" presStyleCnt="3"/>
      <dgm:spPr/>
    </dgm:pt>
  </dgm:ptLst>
  <dgm:cxnLst>
    <dgm:cxn modelId="{C70ECA09-9C74-47BF-8B06-45DF0FBAB850}" srcId="{2BBB6289-7D8F-462D-AD69-6AC823974459}" destId="{0323437B-2496-4F44-8668-182122DAC842}" srcOrd="2" destOrd="0" parTransId="{EE6702E1-7CC7-48F5-9D44-12DF315CA423}" sibTransId="{0C809793-B40D-45DD-B0CD-4156FB4813D1}"/>
    <dgm:cxn modelId="{C7F80513-5E21-49D3-AED6-ACFB2E62F5B5}" srcId="{2BBB6289-7D8F-462D-AD69-6AC823974459}" destId="{4FA67671-591B-4C9A-9153-F292A928B390}" srcOrd="1" destOrd="0" parTransId="{A0120B86-8638-49DB-8070-94F140CF1BE3}" sibTransId="{9DB20C32-4262-4E41-8738-F1DE79F86412}"/>
    <dgm:cxn modelId="{11526A2D-2896-4D52-A5A2-35F6A5940CE3}" type="presOf" srcId="{0323437B-2496-4F44-8668-182122DAC842}" destId="{01B028C5-BCF6-479E-9E50-FCFC050AEC18}" srcOrd="0" destOrd="0" presId="urn:microsoft.com/office/officeart/2005/8/layout/cycle6"/>
    <dgm:cxn modelId="{42F67733-1316-4D01-81AA-DD73D5AB1F8B}" type="presOf" srcId="{9DB20C32-4262-4E41-8738-F1DE79F86412}" destId="{FB7B84F5-69D6-495C-AB43-C05FBF3950A7}" srcOrd="0" destOrd="0" presId="urn:microsoft.com/office/officeart/2005/8/layout/cycle6"/>
    <dgm:cxn modelId="{BCB9C250-C0DD-433A-838E-565FDC6BB483}" type="presOf" srcId="{A98B6051-E3D8-411D-94A0-316014CFC421}" destId="{068A8C5C-0827-4B13-93AA-A355BD84F5AA}" srcOrd="0" destOrd="0" presId="urn:microsoft.com/office/officeart/2005/8/layout/cycle6"/>
    <dgm:cxn modelId="{725B658E-60E9-45D3-A2E0-D930ED9D1A77}" srcId="{2BBB6289-7D8F-462D-AD69-6AC823974459}" destId="{7913141A-A4F4-4A0D-945E-A3C1589A05A6}" srcOrd="0" destOrd="0" parTransId="{456317B2-BF88-474E-B160-89CE1A55D100}" sibTransId="{A98B6051-E3D8-411D-94A0-316014CFC421}"/>
    <dgm:cxn modelId="{9CA2FFAE-268E-4661-BD88-84E387C76A7D}" type="presOf" srcId="{4FA67671-591B-4C9A-9153-F292A928B390}" destId="{D620CB2D-04D6-4B63-848C-B8596083BA15}" srcOrd="0" destOrd="0" presId="urn:microsoft.com/office/officeart/2005/8/layout/cycle6"/>
    <dgm:cxn modelId="{FE30CBB3-A005-4019-BF28-8154BDE6C322}" type="presOf" srcId="{0C809793-B40D-45DD-B0CD-4156FB4813D1}" destId="{C620EC29-106A-4CCC-82BC-CB5B53C14CF7}" srcOrd="0" destOrd="0" presId="urn:microsoft.com/office/officeart/2005/8/layout/cycle6"/>
    <dgm:cxn modelId="{8032D6BE-0C93-4D30-967D-A2F9E0138384}" type="presOf" srcId="{7913141A-A4F4-4A0D-945E-A3C1589A05A6}" destId="{4F88E2A3-30D0-4A83-A58A-DF59A8026E2C}" srcOrd="0" destOrd="0" presId="urn:microsoft.com/office/officeart/2005/8/layout/cycle6"/>
    <dgm:cxn modelId="{0BC1B2E2-D992-480E-84F9-1ADF9D6D7478}" type="presOf" srcId="{2BBB6289-7D8F-462D-AD69-6AC823974459}" destId="{DDA18FF6-97BF-451B-96D2-86416304C447}" srcOrd="0" destOrd="0" presId="urn:microsoft.com/office/officeart/2005/8/layout/cycle6"/>
    <dgm:cxn modelId="{A752F489-CF38-470C-BAFE-459E92BE43E4}" type="presParOf" srcId="{DDA18FF6-97BF-451B-96D2-86416304C447}" destId="{4F88E2A3-30D0-4A83-A58A-DF59A8026E2C}" srcOrd="0" destOrd="0" presId="urn:microsoft.com/office/officeart/2005/8/layout/cycle6"/>
    <dgm:cxn modelId="{F4919E8F-AEE5-4696-8A37-A18D3EAFF23D}" type="presParOf" srcId="{DDA18FF6-97BF-451B-96D2-86416304C447}" destId="{9317526A-7AE4-4119-BD49-4CACACEFA045}" srcOrd="1" destOrd="0" presId="urn:microsoft.com/office/officeart/2005/8/layout/cycle6"/>
    <dgm:cxn modelId="{9FDC0F06-6127-4136-9462-037F015318FE}" type="presParOf" srcId="{DDA18FF6-97BF-451B-96D2-86416304C447}" destId="{068A8C5C-0827-4B13-93AA-A355BD84F5AA}" srcOrd="2" destOrd="0" presId="urn:microsoft.com/office/officeart/2005/8/layout/cycle6"/>
    <dgm:cxn modelId="{007AB229-C417-42E0-AA97-8F73BC9EC47C}" type="presParOf" srcId="{DDA18FF6-97BF-451B-96D2-86416304C447}" destId="{D620CB2D-04D6-4B63-848C-B8596083BA15}" srcOrd="3" destOrd="0" presId="urn:microsoft.com/office/officeart/2005/8/layout/cycle6"/>
    <dgm:cxn modelId="{EBF86C4F-52FC-4418-8BA5-8CB4411C6760}" type="presParOf" srcId="{DDA18FF6-97BF-451B-96D2-86416304C447}" destId="{A9C93A49-F758-427C-905F-88CEA09BC359}" srcOrd="4" destOrd="0" presId="urn:microsoft.com/office/officeart/2005/8/layout/cycle6"/>
    <dgm:cxn modelId="{AB23C80C-E74B-4F4E-8CC3-E743C8DC91FB}" type="presParOf" srcId="{DDA18FF6-97BF-451B-96D2-86416304C447}" destId="{FB7B84F5-69D6-495C-AB43-C05FBF3950A7}" srcOrd="5" destOrd="0" presId="urn:microsoft.com/office/officeart/2005/8/layout/cycle6"/>
    <dgm:cxn modelId="{86595414-3327-43E4-990D-9D349DFD9885}" type="presParOf" srcId="{DDA18FF6-97BF-451B-96D2-86416304C447}" destId="{01B028C5-BCF6-479E-9E50-FCFC050AEC18}" srcOrd="6" destOrd="0" presId="urn:microsoft.com/office/officeart/2005/8/layout/cycle6"/>
    <dgm:cxn modelId="{AB5EF0E2-F421-4751-916D-A67D847693DA}" type="presParOf" srcId="{DDA18FF6-97BF-451B-96D2-86416304C447}" destId="{D834E1F6-EBFB-4B80-96E8-DA13F7EEAFD3}" srcOrd="7" destOrd="0" presId="urn:microsoft.com/office/officeart/2005/8/layout/cycle6"/>
    <dgm:cxn modelId="{D59D6429-1734-4DA2-BA2B-6DF0E20B52A7}" type="presParOf" srcId="{DDA18FF6-97BF-451B-96D2-86416304C447}" destId="{C620EC29-106A-4CCC-82BC-CB5B53C14CF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8770C-B337-488F-977C-18EA301B68DD}" type="doc">
      <dgm:prSet loTypeId="urn:microsoft.com/office/officeart/2005/8/layout/vProcess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63DEBF28-89A2-43E6-8D07-D6F174D84C8F}" type="pres">
      <dgm:prSet presAssocID="{3378770C-B337-488F-977C-18EA301B68DD}" presName="outerComposite" presStyleCnt="0">
        <dgm:presLayoutVars>
          <dgm:chMax val="5"/>
          <dgm:dir/>
          <dgm:resizeHandles val="exact"/>
        </dgm:presLayoutVars>
      </dgm:prSet>
      <dgm:spPr/>
    </dgm:pt>
    <dgm:pt modelId="{D89FEE7F-23B4-47BF-91D9-5573C6A7A840}" type="pres">
      <dgm:prSet presAssocID="{3378770C-B337-488F-977C-18EA301B68DD}" presName="dummyMaxCanvas" presStyleCnt="0">
        <dgm:presLayoutVars/>
      </dgm:prSet>
      <dgm:spPr/>
    </dgm:pt>
  </dgm:ptLst>
  <dgm:cxnLst>
    <dgm:cxn modelId="{44CA8E3C-62F9-4048-AE57-00B204ACD2B1}" type="presOf" srcId="{3378770C-B337-488F-977C-18EA301B68DD}" destId="{63DEBF28-89A2-43E6-8D07-D6F174D84C8F}" srcOrd="0" destOrd="0" presId="urn:microsoft.com/office/officeart/2005/8/layout/vProcess5"/>
    <dgm:cxn modelId="{D3856769-85F9-4958-AB1B-C51A63010A4D}" type="presParOf" srcId="{63DEBF28-89A2-43E6-8D07-D6F174D84C8F}" destId="{D89FEE7F-23B4-47BF-91D9-5573C6A7A84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2EDAE-5DBC-4BA3-97E6-2F1C14E2C8C6}" type="doc">
      <dgm:prSet loTypeId="urn:microsoft.com/office/officeart/2005/8/layout/v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EB8AADF-7874-4474-B9E4-BB0EEDE94C27}">
      <dgm:prSet phldrT="[Текст]"/>
      <dgm:spPr/>
      <dgm:t>
        <a:bodyPr/>
        <a:lstStyle/>
        <a:p>
          <a:r>
            <a:rPr lang="ru-RU" b="0" dirty="0">
              <a:latin typeface="+mn-lt"/>
            </a:rPr>
            <a:t>Общение и переговоры</a:t>
          </a:r>
          <a:r>
            <a:rPr lang="ru-RU" b="0" dirty="0">
              <a:latin typeface="+mn-lt"/>
              <a:cs typeface="Times New Roman" panose="02020603050405020304" pitchFamily="18" charset="0"/>
            </a:rPr>
            <a:t> </a:t>
          </a:r>
        </a:p>
      </dgm:t>
    </dgm:pt>
    <dgm:pt modelId="{F08005D5-AB23-4553-92C1-5000FD21096F}" type="parTrans" cxnId="{F4B12972-977B-4552-A2AD-B84F5C66CEEF}">
      <dgm:prSet/>
      <dgm:spPr/>
      <dgm:t>
        <a:bodyPr/>
        <a:lstStyle/>
        <a:p>
          <a:endParaRPr lang="ru-RU"/>
        </a:p>
      </dgm:t>
    </dgm:pt>
    <dgm:pt modelId="{F1C8CC84-F89F-481E-B6D1-BB056CD7651E}" type="sibTrans" cxnId="{F4B12972-977B-4552-A2AD-B84F5C66CEEF}">
      <dgm:prSet/>
      <dgm:spPr/>
      <dgm:t>
        <a:bodyPr/>
        <a:lstStyle/>
        <a:p>
          <a:endParaRPr lang="ru-RU"/>
        </a:p>
      </dgm:t>
    </dgm:pt>
    <dgm:pt modelId="{93DF5A7D-815A-45C5-A824-C83A8A39E56B}">
      <dgm:prSet phldrT="[Текст]" custT="1"/>
      <dgm:spPr/>
      <dgm:t>
        <a:bodyPr/>
        <a:lstStyle/>
        <a:p>
          <a:r>
            <a:rPr lang="ru-RU" sz="2000" b="0" dirty="0"/>
            <a:t>Управление временем и планирование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A7EF1-8804-47FC-AFE7-2BE028D97BED}" type="parTrans" cxnId="{F7E8FE57-EF73-442B-9AB3-A48E3A0BBB93}">
      <dgm:prSet/>
      <dgm:spPr/>
      <dgm:t>
        <a:bodyPr/>
        <a:lstStyle/>
        <a:p>
          <a:endParaRPr lang="ru-RU"/>
        </a:p>
      </dgm:t>
    </dgm:pt>
    <dgm:pt modelId="{7B311705-745B-46F7-9484-811C727A43DB}" type="sibTrans" cxnId="{F7E8FE57-EF73-442B-9AB3-A48E3A0BBB93}">
      <dgm:prSet/>
      <dgm:spPr/>
      <dgm:t>
        <a:bodyPr/>
        <a:lstStyle/>
        <a:p>
          <a:endParaRPr lang="ru-RU"/>
        </a:p>
      </dgm:t>
    </dgm:pt>
    <dgm:pt modelId="{58BD51AC-E966-4068-971F-CB9F29E7CAB3}">
      <dgm:prSet phldrT="[Текст]"/>
      <dgm:spPr/>
      <dgm:t>
        <a:bodyPr/>
        <a:lstStyle/>
        <a:p>
          <a:r>
            <a:rPr lang="ru-RU" b="0" dirty="0"/>
            <a:t>Этикет и дипломатия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9505E-3976-47DA-A8A5-AF3569549A51}" type="parTrans" cxnId="{B52C8DD6-B026-437A-AD67-DDE38BA04F0C}">
      <dgm:prSet/>
      <dgm:spPr/>
      <dgm:t>
        <a:bodyPr/>
        <a:lstStyle/>
        <a:p>
          <a:endParaRPr lang="ru-RU"/>
        </a:p>
      </dgm:t>
    </dgm:pt>
    <dgm:pt modelId="{A29DFC7A-4F18-4C90-82D2-5465214FCEB0}" type="sibTrans" cxnId="{B52C8DD6-B026-437A-AD67-DDE38BA04F0C}">
      <dgm:prSet/>
      <dgm:spPr/>
      <dgm:t>
        <a:bodyPr/>
        <a:lstStyle/>
        <a:p>
          <a:endParaRPr lang="ru-RU"/>
        </a:p>
      </dgm:t>
    </dgm:pt>
    <dgm:pt modelId="{36FAD794-C8A5-4980-978A-B30C4680AEA2}">
      <dgm:prSet/>
      <dgm:spPr/>
      <dgm:t>
        <a:bodyPr/>
        <a:lstStyle/>
        <a:p>
          <a:r>
            <a:rPr lang="ru-RU" b="0" dirty="0"/>
            <a:t>Техники активного слушания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209D9-F7C2-431D-A192-70CB89749FB3}" type="parTrans" cxnId="{63568741-9285-48C7-9D2F-FED81CEB6FAB}">
      <dgm:prSet/>
      <dgm:spPr/>
      <dgm:t>
        <a:bodyPr/>
        <a:lstStyle/>
        <a:p>
          <a:endParaRPr lang="ru-RU"/>
        </a:p>
      </dgm:t>
    </dgm:pt>
    <dgm:pt modelId="{57EC4B88-D466-456C-B30B-B09FC8D5B280}" type="sibTrans" cxnId="{63568741-9285-48C7-9D2F-FED81CEB6FAB}">
      <dgm:prSet/>
      <dgm:spPr/>
      <dgm:t>
        <a:bodyPr/>
        <a:lstStyle/>
        <a:p>
          <a:endParaRPr lang="ru-RU"/>
        </a:p>
      </dgm:t>
    </dgm:pt>
    <dgm:pt modelId="{4995785A-665D-4BD7-AD71-92E1A820F26D}">
      <dgm:prSet/>
      <dgm:spPr/>
      <dgm:t>
        <a:bodyPr/>
        <a:lstStyle/>
        <a:p>
          <a:r>
            <a:rPr lang="ru-RU" b="0" dirty="0"/>
            <a:t>Решение конфликтов и проблем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2FD10-0240-47AA-A5A0-70141CF4D1D2}" type="parTrans" cxnId="{7AFEF02B-C730-4737-B96E-D4392E8C56DB}">
      <dgm:prSet/>
      <dgm:spPr/>
      <dgm:t>
        <a:bodyPr/>
        <a:lstStyle/>
        <a:p>
          <a:endParaRPr lang="ru-RU"/>
        </a:p>
      </dgm:t>
    </dgm:pt>
    <dgm:pt modelId="{5FCA1867-AF2F-4B91-ADCE-1F55DB072650}" type="sibTrans" cxnId="{7AFEF02B-C730-4737-B96E-D4392E8C56DB}">
      <dgm:prSet/>
      <dgm:spPr/>
      <dgm:t>
        <a:bodyPr/>
        <a:lstStyle/>
        <a:p>
          <a:endParaRPr lang="ru-RU"/>
        </a:p>
      </dgm:t>
    </dgm:pt>
    <dgm:pt modelId="{69F68A79-D3FD-4635-8B09-0CDAF2BECAE2}" type="pres">
      <dgm:prSet presAssocID="{A1F2EDAE-5DBC-4BA3-97E6-2F1C14E2C8C6}" presName="outerComposite" presStyleCnt="0">
        <dgm:presLayoutVars>
          <dgm:chMax val="5"/>
          <dgm:dir/>
          <dgm:resizeHandles val="exact"/>
        </dgm:presLayoutVars>
      </dgm:prSet>
      <dgm:spPr/>
    </dgm:pt>
    <dgm:pt modelId="{85B525FB-75AD-4D5B-A4B1-6233A210A5E7}" type="pres">
      <dgm:prSet presAssocID="{A1F2EDAE-5DBC-4BA3-97E6-2F1C14E2C8C6}" presName="dummyMaxCanvas" presStyleCnt="0">
        <dgm:presLayoutVars/>
      </dgm:prSet>
      <dgm:spPr/>
    </dgm:pt>
    <dgm:pt modelId="{87FB2A31-3089-4388-8B67-52A598A697C8}" type="pres">
      <dgm:prSet presAssocID="{A1F2EDAE-5DBC-4BA3-97E6-2F1C14E2C8C6}" presName="FiveNodes_1" presStyleLbl="node1" presStyleIdx="0" presStyleCnt="5">
        <dgm:presLayoutVars>
          <dgm:bulletEnabled val="1"/>
        </dgm:presLayoutVars>
      </dgm:prSet>
      <dgm:spPr/>
    </dgm:pt>
    <dgm:pt modelId="{7525ACA8-E9BE-4FCB-AE3C-B628221AC5F2}" type="pres">
      <dgm:prSet presAssocID="{A1F2EDAE-5DBC-4BA3-97E6-2F1C14E2C8C6}" presName="FiveNodes_2" presStyleLbl="node1" presStyleIdx="1" presStyleCnt="5">
        <dgm:presLayoutVars>
          <dgm:bulletEnabled val="1"/>
        </dgm:presLayoutVars>
      </dgm:prSet>
      <dgm:spPr/>
    </dgm:pt>
    <dgm:pt modelId="{338DC94F-98CC-4840-85C1-47CBFD8C1351}" type="pres">
      <dgm:prSet presAssocID="{A1F2EDAE-5DBC-4BA3-97E6-2F1C14E2C8C6}" presName="FiveNodes_3" presStyleLbl="node1" presStyleIdx="2" presStyleCnt="5">
        <dgm:presLayoutVars>
          <dgm:bulletEnabled val="1"/>
        </dgm:presLayoutVars>
      </dgm:prSet>
      <dgm:spPr/>
    </dgm:pt>
    <dgm:pt modelId="{5E9C9160-9E17-4536-9346-F048E1ADC66F}" type="pres">
      <dgm:prSet presAssocID="{A1F2EDAE-5DBC-4BA3-97E6-2F1C14E2C8C6}" presName="FiveNodes_4" presStyleLbl="node1" presStyleIdx="3" presStyleCnt="5">
        <dgm:presLayoutVars>
          <dgm:bulletEnabled val="1"/>
        </dgm:presLayoutVars>
      </dgm:prSet>
      <dgm:spPr/>
    </dgm:pt>
    <dgm:pt modelId="{665A9063-6B2E-43DD-930E-FC8669DFC988}" type="pres">
      <dgm:prSet presAssocID="{A1F2EDAE-5DBC-4BA3-97E6-2F1C14E2C8C6}" presName="FiveNodes_5" presStyleLbl="node1" presStyleIdx="4" presStyleCnt="5">
        <dgm:presLayoutVars>
          <dgm:bulletEnabled val="1"/>
        </dgm:presLayoutVars>
      </dgm:prSet>
      <dgm:spPr/>
    </dgm:pt>
    <dgm:pt modelId="{7DE36DE0-D2FC-4D3A-8EE4-4F1634F7702A}" type="pres">
      <dgm:prSet presAssocID="{A1F2EDAE-5DBC-4BA3-97E6-2F1C14E2C8C6}" presName="FiveConn_1-2" presStyleLbl="fgAccFollowNode1" presStyleIdx="0" presStyleCnt="4">
        <dgm:presLayoutVars>
          <dgm:bulletEnabled val="1"/>
        </dgm:presLayoutVars>
      </dgm:prSet>
      <dgm:spPr/>
    </dgm:pt>
    <dgm:pt modelId="{88BCCB75-EEAA-44B3-81A8-F9D9B660B557}" type="pres">
      <dgm:prSet presAssocID="{A1F2EDAE-5DBC-4BA3-97E6-2F1C14E2C8C6}" presName="FiveConn_2-3" presStyleLbl="fgAccFollowNode1" presStyleIdx="1" presStyleCnt="4">
        <dgm:presLayoutVars>
          <dgm:bulletEnabled val="1"/>
        </dgm:presLayoutVars>
      </dgm:prSet>
      <dgm:spPr/>
    </dgm:pt>
    <dgm:pt modelId="{F23D310A-63FB-46DD-AF25-610D5F9F4455}" type="pres">
      <dgm:prSet presAssocID="{A1F2EDAE-5DBC-4BA3-97E6-2F1C14E2C8C6}" presName="FiveConn_3-4" presStyleLbl="fgAccFollowNode1" presStyleIdx="2" presStyleCnt="4">
        <dgm:presLayoutVars>
          <dgm:bulletEnabled val="1"/>
        </dgm:presLayoutVars>
      </dgm:prSet>
      <dgm:spPr/>
    </dgm:pt>
    <dgm:pt modelId="{E30EC28C-FD32-4CB9-99B3-966AE324FF35}" type="pres">
      <dgm:prSet presAssocID="{A1F2EDAE-5DBC-4BA3-97E6-2F1C14E2C8C6}" presName="FiveConn_4-5" presStyleLbl="fgAccFollowNode1" presStyleIdx="3" presStyleCnt="4">
        <dgm:presLayoutVars>
          <dgm:bulletEnabled val="1"/>
        </dgm:presLayoutVars>
      </dgm:prSet>
      <dgm:spPr/>
    </dgm:pt>
    <dgm:pt modelId="{C038E86B-E3FA-4B4E-9369-E74213BC6748}" type="pres">
      <dgm:prSet presAssocID="{A1F2EDAE-5DBC-4BA3-97E6-2F1C14E2C8C6}" presName="FiveNodes_1_text" presStyleLbl="node1" presStyleIdx="4" presStyleCnt="5">
        <dgm:presLayoutVars>
          <dgm:bulletEnabled val="1"/>
        </dgm:presLayoutVars>
      </dgm:prSet>
      <dgm:spPr/>
    </dgm:pt>
    <dgm:pt modelId="{A1E37D96-DC66-4927-BA74-6C658B809C96}" type="pres">
      <dgm:prSet presAssocID="{A1F2EDAE-5DBC-4BA3-97E6-2F1C14E2C8C6}" presName="FiveNodes_2_text" presStyleLbl="node1" presStyleIdx="4" presStyleCnt="5">
        <dgm:presLayoutVars>
          <dgm:bulletEnabled val="1"/>
        </dgm:presLayoutVars>
      </dgm:prSet>
      <dgm:spPr/>
    </dgm:pt>
    <dgm:pt modelId="{2F0712E5-E883-4DCA-BE4F-12BDB5BCF8B3}" type="pres">
      <dgm:prSet presAssocID="{A1F2EDAE-5DBC-4BA3-97E6-2F1C14E2C8C6}" presName="FiveNodes_3_text" presStyleLbl="node1" presStyleIdx="4" presStyleCnt="5">
        <dgm:presLayoutVars>
          <dgm:bulletEnabled val="1"/>
        </dgm:presLayoutVars>
      </dgm:prSet>
      <dgm:spPr/>
    </dgm:pt>
    <dgm:pt modelId="{86427FE3-600D-499C-ACA6-41D4D483FEB3}" type="pres">
      <dgm:prSet presAssocID="{A1F2EDAE-5DBC-4BA3-97E6-2F1C14E2C8C6}" presName="FiveNodes_4_text" presStyleLbl="node1" presStyleIdx="4" presStyleCnt="5">
        <dgm:presLayoutVars>
          <dgm:bulletEnabled val="1"/>
        </dgm:presLayoutVars>
      </dgm:prSet>
      <dgm:spPr/>
    </dgm:pt>
    <dgm:pt modelId="{B7D959BD-EF5A-4A19-81A3-09C0D6BB4508}" type="pres">
      <dgm:prSet presAssocID="{A1F2EDAE-5DBC-4BA3-97E6-2F1C14E2C8C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FEF02B-C730-4737-B96E-D4392E8C56DB}" srcId="{A1F2EDAE-5DBC-4BA3-97E6-2F1C14E2C8C6}" destId="{4995785A-665D-4BD7-AD71-92E1A820F26D}" srcOrd="2" destOrd="0" parTransId="{A1E2FD10-0240-47AA-A5A0-70141CF4D1D2}" sibTransId="{5FCA1867-AF2F-4B91-ADCE-1F55DB072650}"/>
    <dgm:cxn modelId="{1BD76133-6B31-4E2B-9CA5-9CE6247C9A1D}" type="presOf" srcId="{36FAD794-C8A5-4980-978A-B30C4680AEA2}" destId="{665A9063-6B2E-43DD-930E-FC8669DFC988}" srcOrd="0" destOrd="0" presId="urn:microsoft.com/office/officeart/2005/8/layout/vProcess5"/>
    <dgm:cxn modelId="{C9CA503A-9BCB-40A2-A079-C393391CAA0C}" type="presOf" srcId="{7B311705-745B-46F7-9484-811C727A43DB}" destId="{88BCCB75-EEAA-44B3-81A8-F9D9B660B557}" srcOrd="0" destOrd="0" presId="urn:microsoft.com/office/officeart/2005/8/layout/vProcess5"/>
    <dgm:cxn modelId="{1A51FB3D-C2F7-476C-8969-62FF42378A53}" type="presOf" srcId="{A29DFC7A-4F18-4C90-82D2-5465214FCEB0}" destId="{E30EC28C-FD32-4CB9-99B3-966AE324FF35}" srcOrd="0" destOrd="0" presId="urn:microsoft.com/office/officeart/2005/8/layout/vProcess5"/>
    <dgm:cxn modelId="{42268F3E-467B-436F-8EA2-8A560BD99CA7}" type="presOf" srcId="{6EB8AADF-7874-4474-B9E4-BB0EEDE94C27}" destId="{C038E86B-E3FA-4B4E-9369-E74213BC6748}" srcOrd="1" destOrd="0" presId="urn:microsoft.com/office/officeart/2005/8/layout/vProcess5"/>
    <dgm:cxn modelId="{0D6DD03E-B49B-4DE2-892E-4B83CF14E6C0}" type="presOf" srcId="{A1F2EDAE-5DBC-4BA3-97E6-2F1C14E2C8C6}" destId="{69F68A79-D3FD-4635-8B09-0CDAF2BECAE2}" srcOrd="0" destOrd="0" presId="urn:microsoft.com/office/officeart/2005/8/layout/vProcess5"/>
    <dgm:cxn modelId="{AC4D3361-F904-4459-8242-BE5CA555AFAB}" type="presOf" srcId="{F1C8CC84-F89F-481E-B6D1-BB056CD7651E}" destId="{7DE36DE0-D2FC-4D3A-8EE4-4F1634F7702A}" srcOrd="0" destOrd="0" presId="urn:microsoft.com/office/officeart/2005/8/layout/vProcess5"/>
    <dgm:cxn modelId="{63568741-9285-48C7-9D2F-FED81CEB6FAB}" srcId="{A1F2EDAE-5DBC-4BA3-97E6-2F1C14E2C8C6}" destId="{36FAD794-C8A5-4980-978A-B30C4680AEA2}" srcOrd="4" destOrd="0" parTransId="{D65209D9-F7C2-431D-A192-70CB89749FB3}" sibTransId="{57EC4B88-D466-456C-B30B-B09FC8D5B280}"/>
    <dgm:cxn modelId="{70B1C068-48E3-4ECC-8F51-30377A672E12}" type="presOf" srcId="{6EB8AADF-7874-4474-B9E4-BB0EEDE94C27}" destId="{87FB2A31-3089-4388-8B67-52A598A697C8}" srcOrd="0" destOrd="0" presId="urn:microsoft.com/office/officeart/2005/8/layout/vProcess5"/>
    <dgm:cxn modelId="{7667A66D-BBAB-40C1-A22F-D11CB60EEDE7}" type="presOf" srcId="{93DF5A7D-815A-45C5-A824-C83A8A39E56B}" destId="{A1E37D96-DC66-4927-BA74-6C658B809C96}" srcOrd="1" destOrd="0" presId="urn:microsoft.com/office/officeart/2005/8/layout/vProcess5"/>
    <dgm:cxn modelId="{1E10E56F-FF93-45B3-BA9F-BE9E91405D7D}" type="presOf" srcId="{5FCA1867-AF2F-4B91-ADCE-1F55DB072650}" destId="{F23D310A-63FB-46DD-AF25-610D5F9F4455}" srcOrd="0" destOrd="0" presId="urn:microsoft.com/office/officeart/2005/8/layout/vProcess5"/>
    <dgm:cxn modelId="{F4B12972-977B-4552-A2AD-B84F5C66CEEF}" srcId="{A1F2EDAE-5DBC-4BA3-97E6-2F1C14E2C8C6}" destId="{6EB8AADF-7874-4474-B9E4-BB0EEDE94C27}" srcOrd="0" destOrd="0" parTransId="{F08005D5-AB23-4553-92C1-5000FD21096F}" sibTransId="{F1C8CC84-F89F-481E-B6D1-BB056CD7651E}"/>
    <dgm:cxn modelId="{D81D4773-BE5A-40DF-ACC3-66CD8B0EEB20}" type="presOf" srcId="{58BD51AC-E966-4068-971F-CB9F29E7CAB3}" destId="{5E9C9160-9E17-4536-9346-F048E1ADC66F}" srcOrd="0" destOrd="0" presId="urn:microsoft.com/office/officeart/2005/8/layout/vProcess5"/>
    <dgm:cxn modelId="{FCC1E256-202E-49D7-9E71-41F754C9E971}" type="presOf" srcId="{93DF5A7D-815A-45C5-A824-C83A8A39E56B}" destId="{7525ACA8-E9BE-4FCB-AE3C-B628221AC5F2}" srcOrd="0" destOrd="0" presId="urn:microsoft.com/office/officeart/2005/8/layout/vProcess5"/>
    <dgm:cxn modelId="{F7E8FE57-EF73-442B-9AB3-A48E3A0BBB93}" srcId="{A1F2EDAE-5DBC-4BA3-97E6-2F1C14E2C8C6}" destId="{93DF5A7D-815A-45C5-A824-C83A8A39E56B}" srcOrd="1" destOrd="0" parTransId="{5DFA7EF1-8804-47FC-AFE7-2BE028D97BED}" sibTransId="{7B311705-745B-46F7-9484-811C727A43DB}"/>
    <dgm:cxn modelId="{4E940280-4F42-453E-BBB5-62E218F92337}" type="presOf" srcId="{4995785A-665D-4BD7-AD71-92E1A820F26D}" destId="{338DC94F-98CC-4840-85C1-47CBFD8C1351}" srcOrd="0" destOrd="0" presId="urn:microsoft.com/office/officeart/2005/8/layout/vProcess5"/>
    <dgm:cxn modelId="{D4A93E94-B25E-4DE2-9379-8AE297527102}" type="presOf" srcId="{4995785A-665D-4BD7-AD71-92E1A820F26D}" destId="{2F0712E5-E883-4DCA-BE4F-12BDB5BCF8B3}" srcOrd="1" destOrd="0" presId="urn:microsoft.com/office/officeart/2005/8/layout/vProcess5"/>
    <dgm:cxn modelId="{593481AC-5DCE-44F5-BA0F-D3C0A8A2F3B5}" type="presOf" srcId="{58BD51AC-E966-4068-971F-CB9F29E7CAB3}" destId="{86427FE3-600D-499C-ACA6-41D4D483FEB3}" srcOrd="1" destOrd="0" presId="urn:microsoft.com/office/officeart/2005/8/layout/vProcess5"/>
    <dgm:cxn modelId="{B52C8DD6-B026-437A-AD67-DDE38BA04F0C}" srcId="{A1F2EDAE-5DBC-4BA3-97E6-2F1C14E2C8C6}" destId="{58BD51AC-E966-4068-971F-CB9F29E7CAB3}" srcOrd="3" destOrd="0" parTransId="{A279505E-3976-47DA-A8A5-AF3569549A51}" sibTransId="{A29DFC7A-4F18-4C90-82D2-5465214FCEB0}"/>
    <dgm:cxn modelId="{25CA2CF6-A459-4A5C-963B-EFC58E19D07B}" type="presOf" srcId="{36FAD794-C8A5-4980-978A-B30C4680AEA2}" destId="{B7D959BD-EF5A-4A19-81A3-09C0D6BB4508}" srcOrd="1" destOrd="0" presId="urn:microsoft.com/office/officeart/2005/8/layout/vProcess5"/>
    <dgm:cxn modelId="{23E9591B-64EE-474C-B2C7-B8B02C5EBDB8}" type="presParOf" srcId="{69F68A79-D3FD-4635-8B09-0CDAF2BECAE2}" destId="{85B525FB-75AD-4D5B-A4B1-6233A210A5E7}" srcOrd="0" destOrd="0" presId="urn:microsoft.com/office/officeart/2005/8/layout/vProcess5"/>
    <dgm:cxn modelId="{3BE94AF7-B709-4D45-82E3-D9AFFE9BF0C1}" type="presParOf" srcId="{69F68A79-D3FD-4635-8B09-0CDAF2BECAE2}" destId="{87FB2A31-3089-4388-8B67-52A598A697C8}" srcOrd="1" destOrd="0" presId="urn:microsoft.com/office/officeart/2005/8/layout/vProcess5"/>
    <dgm:cxn modelId="{41682507-0EE1-4C4B-A694-D30350970531}" type="presParOf" srcId="{69F68A79-D3FD-4635-8B09-0CDAF2BECAE2}" destId="{7525ACA8-E9BE-4FCB-AE3C-B628221AC5F2}" srcOrd="2" destOrd="0" presId="urn:microsoft.com/office/officeart/2005/8/layout/vProcess5"/>
    <dgm:cxn modelId="{54588964-3B3E-4BAE-9141-94B70D137E71}" type="presParOf" srcId="{69F68A79-D3FD-4635-8B09-0CDAF2BECAE2}" destId="{338DC94F-98CC-4840-85C1-47CBFD8C1351}" srcOrd="3" destOrd="0" presId="urn:microsoft.com/office/officeart/2005/8/layout/vProcess5"/>
    <dgm:cxn modelId="{4DF4B7AE-864D-4616-987A-38307F3D1ABF}" type="presParOf" srcId="{69F68A79-D3FD-4635-8B09-0CDAF2BECAE2}" destId="{5E9C9160-9E17-4536-9346-F048E1ADC66F}" srcOrd="4" destOrd="0" presId="urn:microsoft.com/office/officeart/2005/8/layout/vProcess5"/>
    <dgm:cxn modelId="{741009A8-E56C-4003-9138-0B254B0480D1}" type="presParOf" srcId="{69F68A79-D3FD-4635-8B09-0CDAF2BECAE2}" destId="{665A9063-6B2E-43DD-930E-FC8669DFC988}" srcOrd="5" destOrd="0" presId="urn:microsoft.com/office/officeart/2005/8/layout/vProcess5"/>
    <dgm:cxn modelId="{CFA46FBD-5136-4F0F-A6BD-B04EEFF18675}" type="presParOf" srcId="{69F68A79-D3FD-4635-8B09-0CDAF2BECAE2}" destId="{7DE36DE0-D2FC-4D3A-8EE4-4F1634F7702A}" srcOrd="6" destOrd="0" presId="urn:microsoft.com/office/officeart/2005/8/layout/vProcess5"/>
    <dgm:cxn modelId="{7AAF4924-539B-47A0-84C7-64389FAFA618}" type="presParOf" srcId="{69F68A79-D3FD-4635-8B09-0CDAF2BECAE2}" destId="{88BCCB75-EEAA-44B3-81A8-F9D9B660B557}" srcOrd="7" destOrd="0" presId="urn:microsoft.com/office/officeart/2005/8/layout/vProcess5"/>
    <dgm:cxn modelId="{D65FA392-EA9D-40CA-A6F7-264818365907}" type="presParOf" srcId="{69F68A79-D3FD-4635-8B09-0CDAF2BECAE2}" destId="{F23D310A-63FB-46DD-AF25-610D5F9F4455}" srcOrd="8" destOrd="0" presId="urn:microsoft.com/office/officeart/2005/8/layout/vProcess5"/>
    <dgm:cxn modelId="{2CEDC449-2EA5-406F-BF7E-C9A12225857D}" type="presParOf" srcId="{69F68A79-D3FD-4635-8B09-0CDAF2BECAE2}" destId="{E30EC28C-FD32-4CB9-99B3-966AE324FF35}" srcOrd="9" destOrd="0" presId="urn:microsoft.com/office/officeart/2005/8/layout/vProcess5"/>
    <dgm:cxn modelId="{5B8B1D40-11F1-4397-896C-F5EBACF340DE}" type="presParOf" srcId="{69F68A79-D3FD-4635-8B09-0CDAF2BECAE2}" destId="{C038E86B-E3FA-4B4E-9369-E74213BC6748}" srcOrd="10" destOrd="0" presId="urn:microsoft.com/office/officeart/2005/8/layout/vProcess5"/>
    <dgm:cxn modelId="{A05BE627-D0BE-4044-BCAC-36033738F2CF}" type="presParOf" srcId="{69F68A79-D3FD-4635-8B09-0CDAF2BECAE2}" destId="{A1E37D96-DC66-4927-BA74-6C658B809C96}" srcOrd="11" destOrd="0" presId="urn:microsoft.com/office/officeart/2005/8/layout/vProcess5"/>
    <dgm:cxn modelId="{701C61D3-93AC-4B88-8824-8C448A504251}" type="presParOf" srcId="{69F68A79-D3FD-4635-8B09-0CDAF2BECAE2}" destId="{2F0712E5-E883-4DCA-BE4F-12BDB5BCF8B3}" srcOrd="12" destOrd="0" presId="urn:microsoft.com/office/officeart/2005/8/layout/vProcess5"/>
    <dgm:cxn modelId="{500527CA-A340-46FA-B20E-C7B4FFC17335}" type="presParOf" srcId="{69F68A79-D3FD-4635-8B09-0CDAF2BECAE2}" destId="{86427FE3-600D-499C-ACA6-41D4D483FEB3}" srcOrd="13" destOrd="0" presId="urn:microsoft.com/office/officeart/2005/8/layout/vProcess5"/>
    <dgm:cxn modelId="{AAB4DE96-6A96-4E07-BCC7-DCD4CFDB19F1}" type="presParOf" srcId="{69F68A79-D3FD-4635-8B09-0CDAF2BECAE2}" destId="{B7D959BD-EF5A-4A19-81A3-09C0D6BB45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FCD25-22C4-46CD-A265-458AD19AF065}" type="doc">
      <dgm:prSet loTypeId="urn:microsoft.com/office/officeart/2005/8/layout/hierarchy4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55BD050A-58F9-4BD6-AAA7-58FCFD4B661D}">
      <dgm:prSet phldrT="[Текст]" custT="1"/>
      <dgm:spPr/>
      <dgm:t>
        <a:bodyPr/>
        <a:lstStyle/>
        <a:p>
          <a:r>
            <a:rPr lang="ru-RU" sz="3200" b="1" dirty="0"/>
            <a:t>Личностное развитие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B6A8D-A3C0-415B-A041-9615E88CEC94}" type="parTrans" cxnId="{A9B8FE96-F1AC-432D-9F1B-34D1699E15FE}">
      <dgm:prSet/>
      <dgm:spPr/>
      <dgm:t>
        <a:bodyPr/>
        <a:lstStyle/>
        <a:p>
          <a:endParaRPr lang="ru-RU"/>
        </a:p>
      </dgm:t>
    </dgm:pt>
    <dgm:pt modelId="{A4FC9A12-555F-437B-9CD1-EAC6DBC2AA55}" type="sibTrans" cxnId="{A9B8FE96-F1AC-432D-9F1B-34D1699E15FE}">
      <dgm:prSet/>
      <dgm:spPr/>
      <dgm:t>
        <a:bodyPr/>
        <a:lstStyle/>
        <a:p>
          <a:endParaRPr lang="ru-RU"/>
        </a:p>
      </dgm:t>
    </dgm:pt>
    <dgm:pt modelId="{E83BC976-5ADF-4D75-942B-DEE5F0DF2D71}">
      <dgm:prSet phldrT="[Текст]"/>
      <dgm:spPr/>
      <dgm:t>
        <a:bodyPr/>
        <a:lstStyle/>
        <a:p>
          <a:r>
            <a:rPr lang="ru-RU" b="1" dirty="0"/>
            <a:t>Стрессоустойчивость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DAC3A-33C1-43FC-9167-DB0591D12B7A}" type="parTrans" cxnId="{A2146858-6A35-4E00-8BE7-0D2904A9478E}">
      <dgm:prSet/>
      <dgm:spPr/>
      <dgm:t>
        <a:bodyPr/>
        <a:lstStyle/>
        <a:p>
          <a:endParaRPr lang="ru-RU"/>
        </a:p>
      </dgm:t>
    </dgm:pt>
    <dgm:pt modelId="{8E785B28-D79F-46F8-8DAA-28DD7EEB9797}" type="sibTrans" cxnId="{A2146858-6A35-4E00-8BE7-0D2904A9478E}">
      <dgm:prSet/>
      <dgm:spPr/>
      <dgm:t>
        <a:bodyPr/>
        <a:lstStyle/>
        <a:p>
          <a:endParaRPr lang="ru-RU"/>
        </a:p>
      </dgm:t>
    </dgm:pt>
    <dgm:pt modelId="{C84C74F6-902B-4AA6-8B05-296E74915D1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навыки </a:t>
          </a:r>
        </a:p>
      </dgm:t>
    </dgm:pt>
    <dgm:pt modelId="{614A8F98-9970-4D3F-BCD2-A2543A671264}" type="parTrans" cxnId="{562D6A1D-1FC1-4F40-965A-A6847C878950}">
      <dgm:prSet/>
      <dgm:spPr/>
      <dgm:t>
        <a:bodyPr/>
        <a:lstStyle/>
        <a:p>
          <a:endParaRPr lang="ru-RU"/>
        </a:p>
      </dgm:t>
    </dgm:pt>
    <dgm:pt modelId="{A10F6FB5-D1CE-4725-8A91-8AABD5B6E352}" type="sibTrans" cxnId="{562D6A1D-1FC1-4F40-965A-A6847C878950}">
      <dgm:prSet/>
      <dgm:spPr/>
      <dgm:t>
        <a:bodyPr/>
        <a:lstStyle/>
        <a:p>
          <a:endParaRPr lang="ru-RU"/>
        </a:p>
      </dgm:t>
    </dgm:pt>
    <dgm:pt modelId="{2020BB6C-CB81-493C-98CD-D608CDC024D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навыки</a:t>
          </a:r>
        </a:p>
      </dgm:t>
    </dgm:pt>
    <dgm:pt modelId="{58D17480-5FA5-4C51-A5D9-51D2D5005A35}" type="parTrans" cxnId="{06575650-BF65-471A-97C8-B0042388E7EF}">
      <dgm:prSet/>
      <dgm:spPr/>
      <dgm:t>
        <a:bodyPr/>
        <a:lstStyle/>
        <a:p>
          <a:endParaRPr lang="ru-RU"/>
        </a:p>
      </dgm:t>
    </dgm:pt>
    <dgm:pt modelId="{FB27B7F7-346E-49CC-A9AD-16BDB923FE87}" type="sibTrans" cxnId="{06575650-BF65-471A-97C8-B0042388E7EF}">
      <dgm:prSet/>
      <dgm:spPr/>
      <dgm:t>
        <a:bodyPr/>
        <a:lstStyle/>
        <a:p>
          <a:endParaRPr lang="ru-RU"/>
        </a:p>
      </dgm:t>
    </dgm:pt>
    <dgm:pt modelId="{A730BD05-D2FF-4A1A-8EF0-D1ADAD3D15B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Адаптивность</a:t>
          </a:r>
        </a:p>
      </dgm:t>
    </dgm:pt>
    <dgm:pt modelId="{19391CEC-0A8B-4928-824B-671152DFCD73}" type="parTrans" cxnId="{2F4D1DE2-FA4D-4142-92DA-3EFBDD3CC364}">
      <dgm:prSet/>
      <dgm:spPr/>
      <dgm:t>
        <a:bodyPr/>
        <a:lstStyle/>
        <a:p>
          <a:endParaRPr lang="ru-RU"/>
        </a:p>
      </dgm:t>
    </dgm:pt>
    <dgm:pt modelId="{9AF2BBD0-ADA0-43B7-B2E2-D66889AF0E62}" type="sibTrans" cxnId="{2F4D1DE2-FA4D-4142-92DA-3EFBDD3CC364}">
      <dgm:prSet/>
      <dgm:spPr/>
      <dgm:t>
        <a:bodyPr/>
        <a:lstStyle/>
        <a:p>
          <a:endParaRPr lang="ru-RU"/>
        </a:p>
      </dgm:t>
    </dgm:pt>
    <dgm:pt modelId="{661126E7-472C-494C-9405-6CE04C4D5D2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Коммуникационные навыки</a:t>
          </a:r>
        </a:p>
      </dgm:t>
    </dgm:pt>
    <dgm:pt modelId="{C2A0EE5D-4294-4493-B500-D1899285A500}" type="sibTrans" cxnId="{00869417-A5E4-496D-89B8-1FF2FD98630C}">
      <dgm:prSet/>
      <dgm:spPr/>
      <dgm:t>
        <a:bodyPr/>
        <a:lstStyle/>
        <a:p>
          <a:endParaRPr lang="ru-RU"/>
        </a:p>
      </dgm:t>
    </dgm:pt>
    <dgm:pt modelId="{F56A05F7-7880-4F4A-ADE9-22257FEC1EC4}" type="parTrans" cxnId="{00869417-A5E4-496D-89B8-1FF2FD98630C}">
      <dgm:prSet/>
      <dgm:spPr/>
      <dgm:t>
        <a:bodyPr/>
        <a:lstStyle/>
        <a:p>
          <a:endParaRPr lang="ru-RU"/>
        </a:p>
      </dgm:t>
    </dgm:pt>
    <dgm:pt modelId="{DE63B908-98C3-4B50-9C05-6FFF2F5C1DF7}" type="pres">
      <dgm:prSet presAssocID="{260FCD25-22C4-46CD-A265-458AD19AF0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ED3D0D-018B-4959-AF77-2E083E9BB0D3}" type="pres">
      <dgm:prSet presAssocID="{55BD050A-58F9-4BD6-AAA7-58FCFD4B661D}" presName="vertOne" presStyleCnt="0"/>
      <dgm:spPr/>
    </dgm:pt>
    <dgm:pt modelId="{D08F30F3-D0B5-4F6F-AE71-15ED13EA6E57}" type="pres">
      <dgm:prSet presAssocID="{55BD050A-58F9-4BD6-AAA7-58FCFD4B661D}" presName="txOne" presStyleLbl="node0" presStyleIdx="0" presStyleCnt="1">
        <dgm:presLayoutVars>
          <dgm:chPref val="3"/>
        </dgm:presLayoutVars>
      </dgm:prSet>
      <dgm:spPr/>
    </dgm:pt>
    <dgm:pt modelId="{0845DEE7-722D-4B0D-A53E-C3038578A8FA}" type="pres">
      <dgm:prSet presAssocID="{55BD050A-58F9-4BD6-AAA7-58FCFD4B661D}" presName="parTransOne" presStyleCnt="0"/>
      <dgm:spPr/>
    </dgm:pt>
    <dgm:pt modelId="{DF679A1D-60B5-4F9A-9B90-5E210F7FC5BB}" type="pres">
      <dgm:prSet presAssocID="{55BD050A-58F9-4BD6-AAA7-58FCFD4B661D}" presName="horzOne" presStyleCnt="0"/>
      <dgm:spPr/>
    </dgm:pt>
    <dgm:pt modelId="{06332C1D-1D4B-4A66-9101-8379B1979E60}" type="pres">
      <dgm:prSet presAssocID="{E83BC976-5ADF-4D75-942B-DEE5F0DF2D71}" presName="vertTwo" presStyleCnt="0"/>
      <dgm:spPr/>
    </dgm:pt>
    <dgm:pt modelId="{143D0842-6582-471F-9EC7-54D1F2EE9DA4}" type="pres">
      <dgm:prSet presAssocID="{E83BC976-5ADF-4D75-942B-DEE5F0DF2D71}" presName="txTwo" presStyleLbl="node2" presStyleIdx="0" presStyleCnt="2" custLinFactNeighborX="-676" custLinFactNeighborY="22631">
        <dgm:presLayoutVars>
          <dgm:chPref val="3"/>
        </dgm:presLayoutVars>
      </dgm:prSet>
      <dgm:spPr/>
    </dgm:pt>
    <dgm:pt modelId="{2E09F934-492D-40CA-A654-6BA333D6D53E}" type="pres">
      <dgm:prSet presAssocID="{E83BC976-5ADF-4D75-942B-DEE5F0DF2D71}" presName="parTransTwo" presStyleCnt="0"/>
      <dgm:spPr/>
    </dgm:pt>
    <dgm:pt modelId="{CB4BCD4B-AE33-4CE7-AAF6-F7566C08816D}" type="pres">
      <dgm:prSet presAssocID="{E83BC976-5ADF-4D75-942B-DEE5F0DF2D71}" presName="horzTwo" presStyleCnt="0"/>
      <dgm:spPr/>
    </dgm:pt>
    <dgm:pt modelId="{0BC8FC7A-35C6-487C-840A-4359E4A9F722}" type="pres">
      <dgm:prSet presAssocID="{C84C74F6-902B-4AA6-8B05-296E74915D18}" presName="vertThree" presStyleCnt="0"/>
      <dgm:spPr/>
    </dgm:pt>
    <dgm:pt modelId="{5658A5AD-3910-4AB2-A737-74F81723C90B}" type="pres">
      <dgm:prSet presAssocID="{C84C74F6-902B-4AA6-8B05-296E74915D18}" presName="txThree" presStyleLbl="node3" presStyleIdx="0" presStyleCnt="3">
        <dgm:presLayoutVars>
          <dgm:chPref val="3"/>
        </dgm:presLayoutVars>
      </dgm:prSet>
      <dgm:spPr/>
    </dgm:pt>
    <dgm:pt modelId="{36EFB288-1B22-40C5-9563-8EF91EE97E4F}" type="pres">
      <dgm:prSet presAssocID="{C84C74F6-902B-4AA6-8B05-296E74915D18}" presName="horzThree" presStyleCnt="0"/>
      <dgm:spPr/>
    </dgm:pt>
    <dgm:pt modelId="{429F37B0-FACF-4E3E-89C7-74C0FA99B676}" type="pres">
      <dgm:prSet presAssocID="{A10F6FB5-D1CE-4725-8A91-8AABD5B6E352}" presName="sibSpaceThree" presStyleCnt="0"/>
      <dgm:spPr/>
    </dgm:pt>
    <dgm:pt modelId="{3326BA65-311B-4493-8B16-59535AF73DF7}" type="pres">
      <dgm:prSet presAssocID="{2020BB6C-CB81-493C-98CD-D608CDC024D3}" presName="vertThree" presStyleCnt="0"/>
      <dgm:spPr/>
    </dgm:pt>
    <dgm:pt modelId="{FE2DF79E-41F1-4E8D-84F4-607C3E070D92}" type="pres">
      <dgm:prSet presAssocID="{2020BB6C-CB81-493C-98CD-D608CDC024D3}" presName="txThree" presStyleLbl="node3" presStyleIdx="1" presStyleCnt="3">
        <dgm:presLayoutVars>
          <dgm:chPref val="3"/>
        </dgm:presLayoutVars>
      </dgm:prSet>
      <dgm:spPr/>
    </dgm:pt>
    <dgm:pt modelId="{A8464159-DDD7-4998-ACCA-3B75FBDEA3A2}" type="pres">
      <dgm:prSet presAssocID="{2020BB6C-CB81-493C-98CD-D608CDC024D3}" presName="horzThree" presStyleCnt="0"/>
      <dgm:spPr/>
    </dgm:pt>
    <dgm:pt modelId="{19AFCEC6-46FE-4963-B457-AD93D1BA0DE9}" type="pres">
      <dgm:prSet presAssocID="{8E785B28-D79F-46F8-8DAA-28DD7EEB9797}" presName="sibSpaceTwo" presStyleCnt="0"/>
      <dgm:spPr/>
    </dgm:pt>
    <dgm:pt modelId="{BA6A80D3-D0D7-4550-9D9F-5E49F1A164D4}" type="pres">
      <dgm:prSet presAssocID="{A730BD05-D2FF-4A1A-8EF0-D1ADAD3D15B3}" presName="vertTwo" presStyleCnt="0"/>
      <dgm:spPr/>
    </dgm:pt>
    <dgm:pt modelId="{7AD7904A-8157-45C9-B34C-6C4CE4EA02D9}" type="pres">
      <dgm:prSet presAssocID="{A730BD05-D2FF-4A1A-8EF0-D1ADAD3D15B3}" presName="txTwo" presStyleLbl="node2" presStyleIdx="1" presStyleCnt="2" custLinFactNeighborX="224" custLinFactNeighborY="-22632">
        <dgm:presLayoutVars>
          <dgm:chPref val="3"/>
        </dgm:presLayoutVars>
      </dgm:prSet>
      <dgm:spPr/>
    </dgm:pt>
    <dgm:pt modelId="{B097D2C4-1127-40B9-B2D5-24AD1904B7B2}" type="pres">
      <dgm:prSet presAssocID="{A730BD05-D2FF-4A1A-8EF0-D1ADAD3D15B3}" presName="parTransTwo" presStyleCnt="0"/>
      <dgm:spPr/>
    </dgm:pt>
    <dgm:pt modelId="{2C102A2A-0037-4D58-8344-FFE60346F570}" type="pres">
      <dgm:prSet presAssocID="{A730BD05-D2FF-4A1A-8EF0-D1ADAD3D15B3}" presName="horzTwo" presStyleCnt="0"/>
      <dgm:spPr/>
    </dgm:pt>
    <dgm:pt modelId="{9670B3B7-7079-4F33-94EE-4DFFAB31954E}" type="pres">
      <dgm:prSet presAssocID="{661126E7-472C-494C-9405-6CE04C4D5D2F}" presName="vertThree" presStyleCnt="0"/>
      <dgm:spPr/>
    </dgm:pt>
    <dgm:pt modelId="{4C66B927-5174-474A-82BF-44025C3A1CEB}" type="pres">
      <dgm:prSet presAssocID="{661126E7-472C-494C-9405-6CE04C4D5D2F}" presName="txThree" presStyleLbl="node3" presStyleIdx="2" presStyleCnt="3">
        <dgm:presLayoutVars>
          <dgm:chPref val="3"/>
        </dgm:presLayoutVars>
      </dgm:prSet>
      <dgm:spPr/>
    </dgm:pt>
    <dgm:pt modelId="{A14A9404-F9AE-4568-8DA1-BD20F0E77F58}" type="pres">
      <dgm:prSet presAssocID="{661126E7-472C-494C-9405-6CE04C4D5D2F}" presName="horzThree" presStyleCnt="0"/>
      <dgm:spPr/>
    </dgm:pt>
  </dgm:ptLst>
  <dgm:cxnLst>
    <dgm:cxn modelId="{32714B00-7D6A-45C1-847F-548E69AEB408}" type="presOf" srcId="{C84C74F6-902B-4AA6-8B05-296E74915D18}" destId="{5658A5AD-3910-4AB2-A737-74F81723C90B}" srcOrd="0" destOrd="0" presId="urn:microsoft.com/office/officeart/2005/8/layout/hierarchy4"/>
    <dgm:cxn modelId="{08F72210-6D3D-445E-8D4B-7DCF19EC3DFE}" type="presOf" srcId="{661126E7-472C-494C-9405-6CE04C4D5D2F}" destId="{4C66B927-5174-474A-82BF-44025C3A1CEB}" srcOrd="0" destOrd="0" presId="urn:microsoft.com/office/officeart/2005/8/layout/hierarchy4"/>
    <dgm:cxn modelId="{00869417-A5E4-496D-89B8-1FF2FD98630C}" srcId="{A730BD05-D2FF-4A1A-8EF0-D1ADAD3D15B3}" destId="{661126E7-472C-494C-9405-6CE04C4D5D2F}" srcOrd="0" destOrd="0" parTransId="{F56A05F7-7880-4F4A-ADE9-22257FEC1EC4}" sibTransId="{C2A0EE5D-4294-4493-B500-D1899285A500}"/>
    <dgm:cxn modelId="{562D6A1D-1FC1-4F40-965A-A6847C878950}" srcId="{E83BC976-5ADF-4D75-942B-DEE5F0DF2D71}" destId="{C84C74F6-902B-4AA6-8B05-296E74915D18}" srcOrd="0" destOrd="0" parTransId="{614A8F98-9970-4D3F-BCD2-A2543A671264}" sibTransId="{A10F6FB5-D1CE-4725-8A91-8AABD5B6E352}"/>
    <dgm:cxn modelId="{296CEE2C-22FE-402F-9D36-17397C5B6802}" type="presOf" srcId="{260FCD25-22C4-46CD-A265-458AD19AF065}" destId="{DE63B908-98C3-4B50-9C05-6FFF2F5C1DF7}" srcOrd="0" destOrd="0" presId="urn:microsoft.com/office/officeart/2005/8/layout/hierarchy4"/>
    <dgm:cxn modelId="{666D1C62-8DBF-4311-95B3-2D626ACA4A44}" type="presOf" srcId="{2020BB6C-CB81-493C-98CD-D608CDC024D3}" destId="{FE2DF79E-41F1-4E8D-84F4-607C3E070D92}" srcOrd="0" destOrd="0" presId="urn:microsoft.com/office/officeart/2005/8/layout/hierarchy4"/>
    <dgm:cxn modelId="{06575650-BF65-471A-97C8-B0042388E7EF}" srcId="{E83BC976-5ADF-4D75-942B-DEE5F0DF2D71}" destId="{2020BB6C-CB81-493C-98CD-D608CDC024D3}" srcOrd="1" destOrd="0" parTransId="{58D17480-5FA5-4C51-A5D9-51D2D5005A35}" sibTransId="{FB27B7F7-346E-49CC-A9AD-16BDB923FE87}"/>
    <dgm:cxn modelId="{A2146858-6A35-4E00-8BE7-0D2904A9478E}" srcId="{55BD050A-58F9-4BD6-AAA7-58FCFD4B661D}" destId="{E83BC976-5ADF-4D75-942B-DEE5F0DF2D71}" srcOrd="0" destOrd="0" parTransId="{5C4DAC3A-33C1-43FC-9167-DB0591D12B7A}" sibTransId="{8E785B28-D79F-46F8-8DAA-28DD7EEB9797}"/>
    <dgm:cxn modelId="{B62CA57A-D93C-4BDB-B8C4-1A9473898F63}" type="presOf" srcId="{E83BC976-5ADF-4D75-942B-DEE5F0DF2D71}" destId="{143D0842-6582-471F-9EC7-54D1F2EE9DA4}" srcOrd="0" destOrd="0" presId="urn:microsoft.com/office/officeart/2005/8/layout/hierarchy4"/>
    <dgm:cxn modelId="{A9B8FE96-F1AC-432D-9F1B-34D1699E15FE}" srcId="{260FCD25-22C4-46CD-A265-458AD19AF065}" destId="{55BD050A-58F9-4BD6-AAA7-58FCFD4B661D}" srcOrd="0" destOrd="0" parTransId="{CDDB6A8D-A3C0-415B-A041-9615E88CEC94}" sibTransId="{A4FC9A12-555F-437B-9CD1-EAC6DBC2AA55}"/>
    <dgm:cxn modelId="{05099DBC-18B5-453A-A38C-615862E13896}" type="presOf" srcId="{55BD050A-58F9-4BD6-AAA7-58FCFD4B661D}" destId="{D08F30F3-D0B5-4F6F-AE71-15ED13EA6E57}" srcOrd="0" destOrd="0" presId="urn:microsoft.com/office/officeart/2005/8/layout/hierarchy4"/>
    <dgm:cxn modelId="{2F4D1DE2-FA4D-4142-92DA-3EFBDD3CC364}" srcId="{55BD050A-58F9-4BD6-AAA7-58FCFD4B661D}" destId="{A730BD05-D2FF-4A1A-8EF0-D1ADAD3D15B3}" srcOrd="1" destOrd="0" parTransId="{19391CEC-0A8B-4928-824B-671152DFCD73}" sibTransId="{9AF2BBD0-ADA0-43B7-B2E2-D66889AF0E62}"/>
    <dgm:cxn modelId="{7CD373FE-DD19-4D8F-9F8F-6C23EB6B7271}" type="presOf" srcId="{A730BD05-D2FF-4A1A-8EF0-D1ADAD3D15B3}" destId="{7AD7904A-8157-45C9-B34C-6C4CE4EA02D9}" srcOrd="0" destOrd="0" presId="urn:microsoft.com/office/officeart/2005/8/layout/hierarchy4"/>
    <dgm:cxn modelId="{0083C34E-C531-4A99-B9FC-5684AE279F00}" type="presParOf" srcId="{DE63B908-98C3-4B50-9C05-6FFF2F5C1DF7}" destId="{77ED3D0D-018B-4959-AF77-2E083E9BB0D3}" srcOrd="0" destOrd="0" presId="urn:microsoft.com/office/officeart/2005/8/layout/hierarchy4"/>
    <dgm:cxn modelId="{A1E88A93-8371-4DB2-874E-4CF8E525BDC8}" type="presParOf" srcId="{77ED3D0D-018B-4959-AF77-2E083E9BB0D3}" destId="{D08F30F3-D0B5-4F6F-AE71-15ED13EA6E57}" srcOrd="0" destOrd="0" presId="urn:microsoft.com/office/officeart/2005/8/layout/hierarchy4"/>
    <dgm:cxn modelId="{28911C82-6FC1-40C7-80A5-DA7EB5B94EE9}" type="presParOf" srcId="{77ED3D0D-018B-4959-AF77-2E083E9BB0D3}" destId="{0845DEE7-722D-4B0D-A53E-C3038578A8FA}" srcOrd="1" destOrd="0" presId="urn:microsoft.com/office/officeart/2005/8/layout/hierarchy4"/>
    <dgm:cxn modelId="{BDCD03A6-F098-4E87-B048-16E82A758D4D}" type="presParOf" srcId="{77ED3D0D-018B-4959-AF77-2E083E9BB0D3}" destId="{DF679A1D-60B5-4F9A-9B90-5E210F7FC5BB}" srcOrd="2" destOrd="0" presId="urn:microsoft.com/office/officeart/2005/8/layout/hierarchy4"/>
    <dgm:cxn modelId="{F27D33A8-4BF3-4A01-B2DA-496B260E3CCC}" type="presParOf" srcId="{DF679A1D-60B5-4F9A-9B90-5E210F7FC5BB}" destId="{06332C1D-1D4B-4A66-9101-8379B1979E60}" srcOrd="0" destOrd="0" presId="urn:microsoft.com/office/officeart/2005/8/layout/hierarchy4"/>
    <dgm:cxn modelId="{936C292E-E8ED-4FA5-A428-885FB8988A82}" type="presParOf" srcId="{06332C1D-1D4B-4A66-9101-8379B1979E60}" destId="{143D0842-6582-471F-9EC7-54D1F2EE9DA4}" srcOrd="0" destOrd="0" presId="urn:microsoft.com/office/officeart/2005/8/layout/hierarchy4"/>
    <dgm:cxn modelId="{69ABC5B0-8EFB-4395-A0AC-CE8101EFD273}" type="presParOf" srcId="{06332C1D-1D4B-4A66-9101-8379B1979E60}" destId="{2E09F934-492D-40CA-A654-6BA333D6D53E}" srcOrd="1" destOrd="0" presId="urn:microsoft.com/office/officeart/2005/8/layout/hierarchy4"/>
    <dgm:cxn modelId="{6C791E0A-226F-4D6B-80E3-26578F1FBFC1}" type="presParOf" srcId="{06332C1D-1D4B-4A66-9101-8379B1979E60}" destId="{CB4BCD4B-AE33-4CE7-AAF6-F7566C08816D}" srcOrd="2" destOrd="0" presId="urn:microsoft.com/office/officeart/2005/8/layout/hierarchy4"/>
    <dgm:cxn modelId="{3587A28D-8056-4021-B3C8-C218DAE2E107}" type="presParOf" srcId="{CB4BCD4B-AE33-4CE7-AAF6-F7566C08816D}" destId="{0BC8FC7A-35C6-487C-840A-4359E4A9F722}" srcOrd="0" destOrd="0" presId="urn:microsoft.com/office/officeart/2005/8/layout/hierarchy4"/>
    <dgm:cxn modelId="{39ED06FF-E09C-422D-98CD-97F4FFE80036}" type="presParOf" srcId="{0BC8FC7A-35C6-487C-840A-4359E4A9F722}" destId="{5658A5AD-3910-4AB2-A737-74F81723C90B}" srcOrd="0" destOrd="0" presId="urn:microsoft.com/office/officeart/2005/8/layout/hierarchy4"/>
    <dgm:cxn modelId="{D83B8DEF-781B-416A-A183-CADD83637120}" type="presParOf" srcId="{0BC8FC7A-35C6-487C-840A-4359E4A9F722}" destId="{36EFB288-1B22-40C5-9563-8EF91EE97E4F}" srcOrd="1" destOrd="0" presId="urn:microsoft.com/office/officeart/2005/8/layout/hierarchy4"/>
    <dgm:cxn modelId="{92358005-D0AE-44F6-A009-A8EDD2028D29}" type="presParOf" srcId="{CB4BCD4B-AE33-4CE7-AAF6-F7566C08816D}" destId="{429F37B0-FACF-4E3E-89C7-74C0FA99B676}" srcOrd="1" destOrd="0" presId="urn:microsoft.com/office/officeart/2005/8/layout/hierarchy4"/>
    <dgm:cxn modelId="{D6FD9ED1-AA9B-4A5A-BAB1-51DB0AC9513B}" type="presParOf" srcId="{CB4BCD4B-AE33-4CE7-AAF6-F7566C08816D}" destId="{3326BA65-311B-4493-8B16-59535AF73DF7}" srcOrd="2" destOrd="0" presId="urn:microsoft.com/office/officeart/2005/8/layout/hierarchy4"/>
    <dgm:cxn modelId="{CC6A63CA-409B-4A14-9713-D12A9649755F}" type="presParOf" srcId="{3326BA65-311B-4493-8B16-59535AF73DF7}" destId="{FE2DF79E-41F1-4E8D-84F4-607C3E070D92}" srcOrd="0" destOrd="0" presId="urn:microsoft.com/office/officeart/2005/8/layout/hierarchy4"/>
    <dgm:cxn modelId="{8F364B5A-61BF-4615-95C6-85D2FBC3EB12}" type="presParOf" srcId="{3326BA65-311B-4493-8B16-59535AF73DF7}" destId="{A8464159-DDD7-4998-ACCA-3B75FBDEA3A2}" srcOrd="1" destOrd="0" presId="urn:microsoft.com/office/officeart/2005/8/layout/hierarchy4"/>
    <dgm:cxn modelId="{4B8E4A96-8C43-4386-A089-38E619E0A1FE}" type="presParOf" srcId="{DF679A1D-60B5-4F9A-9B90-5E210F7FC5BB}" destId="{19AFCEC6-46FE-4963-B457-AD93D1BA0DE9}" srcOrd="1" destOrd="0" presId="urn:microsoft.com/office/officeart/2005/8/layout/hierarchy4"/>
    <dgm:cxn modelId="{451938A3-75C8-46BF-B73A-0045FB1299E3}" type="presParOf" srcId="{DF679A1D-60B5-4F9A-9B90-5E210F7FC5BB}" destId="{BA6A80D3-D0D7-4550-9D9F-5E49F1A164D4}" srcOrd="2" destOrd="0" presId="urn:microsoft.com/office/officeart/2005/8/layout/hierarchy4"/>
    <dgm:cxn modelId="{1BF877B6-D7CD-4B70-A020-5EC4E61A6DB8}" type="presParOf" srcId="{BA6A80D3-D0D7-4550-9D9F-5E49F1A164D4}" destId="{7AD7904A-8157-45C9-B34C-6C4CE4EA02D9}" srcOrd="0" destOrd="0" presId="urn:microsoft.com/office/officeart/2005/8/layout/hierarchy4"/>
    <dgm:cxn modelId="{3F67072A-0D4A-4D23-933E-FCEB549AEDCC}" type="presParOf" srcId="{BA6A80D3-D0D7-4550-9D9F-5E49F1A164D4}" destId="{B097D2C4-1127-40B9-B2D5-24AD1904B7B2}" srcOrd="1" destOrd="0" presId="urn:microsoft.com/office/officeart/2005/8/layout/hierarchy4"/>
    <dgm:cxn modelId="{80FD306E-4510-4E95-9735-D69A8D58C7FC}" type="presParOf" srcId="{BA6A80D3-D0D7-4550-9D9F-5E49F1A164D4}" destId="{2C102A2A-0037-4D58-8344-FFE60346F570}" srcOrd="2" destOrd="0" presId="urn:microsoft.com/office/officeart/2005/8/layout/hierarchy4"/>
    <dgm:cxn modelId="{61D9D484-E9D9-463A-935C-25D887AA9AB0}" type="presParOf" srcId="{2C102A2A-0037-4D58-8344-FFE60346F570}" destId="{9670B3B7-7079-4F33-94EE-4DFFAB31954E}" srcOrd="0" destOrd="0" presId="urn:microsoft.com/office/officeart/2005/8/layout/hierarchy4"/>
    <dgm:cxn modelId="{5AEADCF1-2773-45F9-9634-0E590B19802F}" type="presParOf" srcId="{9670B3B7-7079-4F33-94EE-4DFFAB31954E}" destId="{4C66B927-5174-474A-82BF-44025C3A1CEB}" srcOrd="0" destOrd="0" presId="urn:microsoft.com/office/officeart/2005/8/layout/hierarchy4"/>
    <dgm:cxn modelId="{F0E7A1B2-D3A1-4E11-99F4-35C94077218B}" type="presParOf" srcId="{9670B3B7-7079-4F33-94EE-4DFFAB31954E}" destId="{A14A9404-F9AE-4568-8DA1-BD20F0E77F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568299-8B6E-42B3-A9BD-9ABFD40EB823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B4EBFB6E-D4C1-487D-9C20-1C40B780BA07}">
      <dgm:prSet phldrT="[Текст]" custT="1"/>
      <dgm:spPr/>
      <dgm:t>
        <a:bodyPr/>
        <a:lstStyle/>
        <a:p>
          <a:r>
            <a:rPr lang="ru-RU" sz="2000" dirty="0"/>
            <a:t>Развитие навыков лидерства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2C064-FF4A-4C61-97A6-DD637233795A}" type="parTrans" cxnId="{D3A7E084-5FFE-424B-91B7-3705BF9C6BA8}">
      <dgm:prSet/>
      <dgm:spPr/>
      <dgm:t>
        <a:bodyPr/>
        <a:lstStyle/>
        <a:p>
          <a:endParaRPr lang="ru-RU"/>
        </a:p>
      </dgm:t>
    </dgm:pt>
    <dgm:pt modelId="{1C88C6CD-49BA-4B3B-80FE-FD312F858ADF}" type="sibTrans" cxnId="{D3A7E084-5FFE-424B-91B7-3705BF9C6BA8}">
      <dgm:prSet/>
      <dgm:spPr/>
      <dgm:t>
        <a:bodyPr/>
        <a:lstStyle/>
        <a:p>
          <a:endParaRPr lang="ru-RU"/>
        </a:p>
      </dgm:t>
    </dgm:pt>
    <dgm:pt modelId="{8904762D-92D4-4261-9D4C-F1BDF58B1A42}">
      <dgm:prSet phldrT="[Текст]" custT="1"/>
      <dgm:spPr/>
      <dgm:t>
        <a:bodyPr/>
        <a:lstStyle/>
        <a:p>
          <a:r>
            <a:rPr lang="ru-RU" sz="2000" dirty="0"/>
            <a:t>Стратегического планирования и решения проблем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E1445-9DA8-4B94-84AB-7C234279C157}" type="parTrans" cxnId="{65CA3E54-1A35-4047-8312-A2D9AF8DA7CB}">
      <dgm:prSet/>
      <dgm:spPr/>
      <dgm:t>
        <a:bodyPr/>
        <a:lstStyle/>
        <a:p>
          <a:endParaRPr lang="ru-RU"/>
        </a:p>
      </dgm:t>
    </dgm:pt>
    <dgm:pt modelId="{F36CFF7C-E9D6-4A6E-BA35-B05DC6780DF1}" type="sibTrans" cxnId="{65CA3E54-1A35-4047-8312-A2D9AF8DA7CB}">
      <dgm:prSet/>
      <dgm:spPr/>
      <dgm:t>
        <a:bodyPr/>
        <a:lstStyle/>
        <a:p>
          <a:endParaRPr lang="ru-RU"/>
        </a:p>
      </dgm:t>
    </dgm:pt>
    <dgm:pt modelId="{7ECF23F0-DF9A-498D-BA66-13FD30A2061F}">
      <dgm:prSet phldrT="[Текст]" custT="1"/>
      <dgm:spPr/>
      <dgm:t>
        <a:bodyPr/>
        <a:lstStyle/>
        <a:p>
          <a:r>
            <a:rPr lang="ru-RU" sz="2000" dirty="0"/>
            <a:t>Навыки в области коммуникации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6EF73-5E36-4FD5-9B26-64D6B78B295C}" type="parTrans" cxnId="{9ED97CD5-FEB7-4951-ADE0-E6A919D06A58}">
      <dgm:prSet/>
      <dgm:spPr/>
      <dgm:t>
        <a:bodyPr/>
        <a:lstStyle/>
        <a:p>
          <a:endParaRPr lang="ru-RU"/>
        </a:p>
      </dgm:t>
    </dgm:pt>
    <dgm:pt modelId="{1D5D24D1-2D27-467B-8738-4D2AD61EA2DF}" type="sibTrans" cxnId="{9ED97CD5-FEB7-4951-ADE0-E6A919D06A58}">
      <dgm:prSet/>
      <dgm:spPr/>
      <dgm:t>
        <a:bodyPr/>
        <a:lstStyle/>
        <a:p>
          <a:endParaRPr lang="ru-RU"/>
        </a:p>
      </dgm:t>
    </dgm:pt>
    <dgm:pt modelId="{DF0AA275-CE5B-4090-AFEE-6FDF58F49ADA}" type="pres">
      <dgm:prSet presAssocID="{42568299-8B6E-42B3-A9BD-9ABFD40EB823}" presName="linear" presStyleCnt="0">
        <dgm:presLayoutVars>
          <dgm:dir/>
          <dgm:animLvl val="lvl"/>
          <dgm:resizeHandles val="exact"/>
        </dgm:presLayoutVars>
      </dgm:prSet>
      <dgm:spPr/>
    </dgm:pt>
    <dgm:pt modelId="{9246FCE5-C051-4E05-8EDD-5CE16BCD2821}" type="pres">
      <dgm:prSet presAssocID="{B4EBFB6E-D4C1-487D-9C20-1C40B780BA07}" presName="parentLin" presStyleCnt="0"/>
      <dgm:spPr/>
    </dgm:pt>
    <dgm:pt modelId="{D898DE8E-E45E-483E-8B03-D961499E688D}" type="pres">
      <dgm:prSet presAssocID="{B4EBFB6E-D4C1-487D-9C20-1C40B780BA07}" presName="parentLeftMargin" presStyleLbl="node1" presStyleIdx="0" presStyleCnt="3"/>
      <dgm:spPr/>
    </dgm:pt>
    <dgm:pt modelId="{C93E9AE0-8B08-4A2B-8C32-FF292076F904}" type="pres">
      <dgm:prSet presAssocID="{B4EBFB6E-D4C1-487D-9C20-1C40B780BA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A38161-CC20-4074-B42B-516FE5B0244A}" type="pres">
      <dgm:prSet presAssocID="{B4EBFB6E-D4C1-487D-9C20-1C40B780BA07}" presName="negativeSpace" presStyleCnt="0"/>
      <dgm:spPr/>
    </dgm:pt>
    <dgm:pt modelId="{69659456-1847-4F39-AFC9-F4B901B7A1B3}" type="pres">
      <dgm:prSet presAssocID="{B4EBFB6E-D4C1-487D-9C20-1C40B780BA07}" presName="childText" presStyleLbl="conFgAcc1" presStyleIdx="0" presStyleCnt="3" custLinFactNeighborX="-841" custLinFactNeighborY="12782">
        <dgm:presLayoutVars>
          <dgm:bulletEnabled val="1"/>
        </dgm:presLayoutVars>
      </dgm:prSet>
      <dgm:spPr/>
    </dgm:pt>
    <dgm:pt modelId="{D100EF02-BEE0-4309-839D-FB142D3A7871}" type="pres">
      <dgm:prSet presAssocID="{1C88C6CD-49BA-4B3B-80FE-FD312F858ADF}" presName="spaceBetweenRectangles" presStyleCnt="0"/>
      <dgm:spPr/>
    </dgm:pt>
    <dgm:pt modelId="{BB145FA4-0F20-45CF-8C90-34DAE13EAE63}" type="pres">
      <dgm:prSet presAssocID="{8904762D-92D4-4261-9D4C-F1BDF58B1A42}" presName="parentLin" presStyleCnt="0"/>
      <dgm:spPr/>
    </dgm:pt>
    <dgm:pt modelId="{E0862946-2D75-4FDA-80C9-3A781A9EBFD5}" type="pres">
      <dgm:prSet presAssocID="{8904762D-92D4-4261-9D4C-F1BDF58B1A42}" presName="parentLeftMargin" presStyleLbl="node1" presStyleIdx="0" presStyleCnt="3"/>
      <dgm:spPr/>
    </dgm:pt>
    <dgm:pt modelId="{215F7A58-D7D2-44D2-AA01-9E11AB16E8DE}" type="pres">
      <dgm:prSet presAssocID="{8904762D-92D4-4261-9D4C-F1BDF58B1A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40E457-99C0-4539-980C-ACBE8B53A43A}" type="pres">
      <dgm:prSet presAssocID="{8904762D-92D4-4261-9D4C-F1BDF58B1A42}" presName="negativeSpace" presStyleCnt="0"/>
      <dgm:spPr/>
    </dgm:pt>
    <dgm:pt modelId="{869C58BE-E9D7-4C9A-BBF8-772F7D2D42E4}" type="pres">
      <dgm:prSet presAssocID="{8904762D-92D4-4261-9D4C-F1BDF58B1A42}" presName="childText" presStyleLbl="conFgAcc1" presStyleIdx="1" presStyleCnt="3">
        <dgm:presLayoutVars>
          <dgm:bulletEnabled val="1"/>
        </dgm:presLayoutVars>
      </dgm:prSet>
      <dgm:spPr/>
    </dgm:pt>
    <dgm:pt modelId="{4F65A1C3-26A2-471A-82FF-FA99E5303BA8}" type="pres">
      <dgm:prSet presAssocID="{F36CFF7C-E9D6-4A6E-BA35-B05DC6780DF1}" presName="spaceBetweenRectangles" presStyleCnt="0"/>
      <dgm:spPr/>
    </dgm:pt>
    <dgm:pt modelId="{C1370804-4964-47BC-B3AB-E8C1502FE057}" type="pres">
      <dgm:prSet presAssocID="{7ECF23F0-DF9A-498D-BA66-13FD30A2061F}" presName="parentLin" presStyleCnt="0"/>
      <dgm:spPr/>
    </dgm:pt>
    <dgm:pt modelId="{68C42930-1926-4F27-BD0F-0633D8EE9102}" type="pres">
      <dgm:prSet presAssocID="{7ECF23F0-DF9A-498D-BA66-13FD30A2061F}" presName="parentLeftMargin" presStyleLbl="node1" presStyleIdx="1" presStyleCnt="3"/>
      <dgm:spPr/>
    </dgm:pt>
    <dgm:pt modelId="{F1768932-116C-4AF4-86FC-C7D3CF782B81}" type="pres">
      <dgm:prSet presAssocID="{7ECF23F0-DF9A-498D-BA66-13FD30A206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6E253F-870A-4F62-B825-B595A8589BE2}" type="pres">
      <dgm:prSet presAssocID="{7ECF23F0-DF9A-498D-BA66-13FD30A2061F}" presName="negativeSpace" presStyleCnt="0"/>
      <dgm:spPr/>
    </dgm:pt>
    <dgm:pt modelId="{9BA12742-1A97-4493-A129-E229ACDEC022}" type="pres">
      <dgm:prSet presAssocID="{7ECF23F0-DF9A-498D-BA66-13FD30A206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95F325-3917-498D-BFE9-5504CE0F3CDF}" type="presOf" srcId="{7ECF23F0-DF9A-498D-BA66-13FD30A2061F}" destId="{68C42930-1926-4F27-BD0F-0633D8EE9102}" srcOrd="0" destOrd="0" presId="urn:microsoft.com/office/officeart/2005/8/layout/list1"/>
    <dgm:cxn modelId="{5416562E-8F3B-4687-B3FA-834F0A024CF2}" type="presOf" srcId="{42568299-8B6E-42B3-A9BD-9ABFD40EB823}" destId="{DF0AA275-CE5B-4090-AFEE-6FDF58F49ADA}" srcOrd="0" destOrd="0" presId="urn:microsoft.com/office/officeart/2005/8/layout/list1"/>
    <dgm:cxn modelId="{65CA3E54-1A35-4047-8312-A2D9AF8DA7CB}" srcId="{42568299-8B6E-42B3-A9BD-9ABFD40EB823}" destId="{8904762D-92D4-4261-9D4C-F1BDF58B1A42}" srcOrd="1" destOrd="0" parTransId="{481E1445-9DA8-4B94-84AB-7C234279C157}" sibTransId="{F36CFF7C-E9D6-4A6E-BA35-B05DC6780DF1}"/>
    <dgm:cxn modelId="{9DDA2E81-87A2-44A3-B5A3-DAB85F860731}" type="presOf" srcId="{B4EBFB6E-D4C1-487D-9C20-1C40B780BA07}" destId="{C93E9AE0-8B08-4A2B-8C32-FF292076F904}" srcOrd="1" destOrd="0" presId="urn:microsoft.com/office/officeart/2005/8/layout/list1"/>
    <dgm:cxn modelId="{47211A82-6D3B-4DA7-8333-0A025B8320FC}" type="presOf" srcId="{8904762D-92D4-4261-9D4C-F1BDF58B1A42}" destId="{215F7A58-D7D2-44D2-AA01-9E11AB16E8DE}" srcOrd="1" destOrd="0" presId="urn:microsoft.com/office/officeart/2005/8/layout/list1"/>
    <dgm:cxn modelId="{D3A7E084-5FFE-424B-91B7-3705BF9C6BA8}" srcId="{42568299-8B6E-42B3-A9BD-9ABFD40EB823}" destId="{B4EBFB6E-D4C1-487D-9C20-1C40B780BA07}" srcOrd="0" destOrd="0" parTransId="{4662C064-FF4A-4C61-97A6-DD637233795A}" sibTransId="{1C88C6CD-49BA-4B3B-80FE-FD312F858ADF}"/>
    <dgm:cxn modelId="{3CCAE792-3670-4EE7-B53D-D430DB02CC30}" type="presOf" srcId="{B4EBFB6E-D4C1-487D-9C20-1C40B780BA07}" destId="{D898DE8E-E45E-483E-8B03-D961499E688D}" srcOrd="0" destOrd="0" presId="urn:microsoft.com/office/officeart/2005/8/layout/list1"/>
    <dgm:cxn modelId="{30CC5CA8-9D32-4627-94DD-5E12D6A28232}" type="presOf" srcId="{8904762D-92D4-4261-9D4C-F1BDF58B1A42}" destId="{E0862946-2D75-4FDA-80C9-3A781A9EBFD5}" srcOrd="0" destOrd="0" presId="urn:microsoft.com/office/officeart/2005/8/layout/list1"/>
    <dgm:cxn modelId="{9ED97CD5-FEB7-4951-ADE0-E6A919D06A58}" srcId="{42568299-8B6E-42B3-A9BD-9ABFD40EB823}" destId="{7ECF23F0-DF9A-498D-BA66-13FD30A2061F}" srcOrd="2" destOrd="0" parTransId="{FB66EF73-5E36-4FD5-9B26-64D6B78B295C}" sibTransId="{1D5D24D1-2D27-467B-8738-4D2AD61EA2DF}"/>
    <dgm:cxn modelId="{ABA549FC-0387-43F2-953A-75EFF4C645AD}" type="presOf" srcId="{7ECF23F0-DF9A-498D-BA66-13FD30A2061F}" destId="{F1768932-116C-4AF4-86FC-C7D3CF782B81}" srcOrd="1" destOrd="0" presId="urn:microsoft.com/office/officeart/2005/8/layout/list1"/>
    <dgm:cxn modelId="{847E8EFC-EA76-4A7A-9155-FE00E462AB9A}" type="presParOf" srcId="{DF0AA275-CE5B-4090-AFEE-6FDF58F49ADA}" destId="{9246FCE5-C051-4E05-8EDD-5CE16BCD2821}" srcOrd="0" destOrd="0" presId="urn:microsoft.com/office/officeart/2005/8/layout/list1"/>
    <dgm:cxn modelId="{7C28407C-F024-4595-BC92-D86A73AE38E2}" type="presParOf" srcId="{9246FCE5-C051-4E05-8EDD-5CE16BCD2821}" destId="{D898DE8E-E45E-483E-8B03-D961499E688D}" srcOrd="0" destOrd="0" presId="urn:microsoft.com/office/officeart/2005/8/layout/list1"/>
    <dgm:cxn modelId="{0C0117BB-9049-445B-BBF3-B4B3058EC386}" type="presParOf" srcId="{9246FCE5-C051-4E05-8EDD-5CE16BCD2821}" destId="{C93E9AE0-8B08-4A2B-8C32-FF292076F904}" srcOrd="1" destOrd="0" presId="urn:microsoft.com/office/officeart/2005/8/layout/list1"/>
    <dgm:cxn modelId="{0EB881F8-6A0D-41D9-8048-9B4FAD668EFF}" type="presParOf" srcId="{DF0AA275-CE5B-4090-AFEE-6FDF58F49ADA}" destId="{ABA38161-CC20-4074-B42B-516FE5B0244A}" srcOrd="1" destOrd="0" presId="urn:microsoft.com/office/officeart/2005/8/layout/list1"/>
    <dgm:cxn modelId="{58160AB7-3845-4EEB-9A48-733250118A15}" type="presParOf" srcId="{DF0AA275-CE5B-4090-AFEE-6FDF58F49ADA}" destId="{69659456-1847-4F39-AFC9-F4B901B7A1B3}" srcOrd="2" destOrd="0" presId="urn:microsoft.com/office/officeart/2005/8/layout/list1"/>
    <dgm:cxn modelId="{A2991F80-3686-418C-ADB5-22FC6C71A543}" type="presParOf" srcId="{DF0AA275-CE5B-4090-AFEE-6FDF58F49ADA}" destId="{D100EF02-BEE0-4309-839D-FB142D3A7871}" srcOrd="3" destOrd="0" presId="urn:microsoft.com/office/officeart/2005/8/layout/list1"/>
    <dgm:cxn modelId="{1714DB81-9957-43D8-9661-831ECAB7A13F}" type="presParOf" srcId="{DF0AA275-CE5B-4090-AFEE-6FDF58F49ADA}" destId="{BB145FA4-0F20-45CF-8C90-34DAE13EAE63}" srcOrd="4" destOrd="0" presId="urn:microsoft.com/office/officeart/2005/8/layout/list1"/>
    <dgm:cxn modelId="{C3AD12CE-4B47-498F-872D-16D3C6806BAD}" type="presParOf" srcId="{BB145FA4-0F20-45CF-8C90-34DAE13EAE63}" destId="{E0862946-2D75-4FDA-80C9-3A781A9EBFD5}" srcOrd="0" destOrd="0" presId="urn:microsoft.com/office/officeart/2005/8/layout/list1"/>
    <dgm:cxn modelId="{1B537DDD-687A-4027-B08F-8C9B41D5A0CF}" type="presParOf" srcId="{BB145FA4-0F20-45CF-8C90-34DAE13EAE63}" destId="{215F7A58-D7D2-44D2-AA01-9E11AB16E8DE}" srcOrd="1" destOrd="0" presId="urn:microsoft.com/office/officeart/2005/8/layout/list1"/>
    <dgm:cxn modelId="{BB463F95-897E-4504-A3F2-D84119F2D38F}" type="presParOf" srcId="{DF0AA275-CE5B-4090-AFEE-6FDF58F49ADA}" destId="{1F40E457-99C0-4539-980C-ACBE8B53A43A}" srcOrd="5" destOrd="0" presId="urn:microsoft.com/office/officeart/2005/8/layout/list1"/>
    <dgm:cxn modelId="{3CA22831-FC9B-4B03-850D-AD12DD4DEADC}" type="presParOf" srcId="{DF0AA275-CE5B-4090-AFEE-6FDF58F49ADA}" destId="{869C58BE-E9D7-4C9A-BBF8-772F7D2D42E4}" srcOrd="6" destOrd="0" presId="urn:microsoft.com/office/officeart/2005/8/layout/list1"/>
    <dgm:cxn modelId="{900B629A-13CE-46F0-A54A-AC7346004898}" type="presParOf" srcId="{DF0AA275-CE5B-4090-AFEE-6FDF58F49ADA}" destId="{4F65A1C3-26A2-471A-82FF-FA99E5303BA8}" srcOrd="7" destOrd="0" presId="urn:microsoft.com/office/officeart/2005/8/layout/list1"/>
    <dgm:cxn modelId="{54A32D33-042E-41A6-AD6A-4A07C0F554C6}" type="presParOf" srcId="{DF0AA275-CE5B-4090-AFEE-6FDF58F49ADA}" destId="{C1370804-4964-47BC-B3AB-E8C1502FE057}" srcOrd="8" destOrd="0" presId="urn:microsoft.com/office/officeart/2005/8/layout/list1"/>
    <dgm:cxn modelId="{15E8A0DA-C011-43BB-AC98-A867CC321A47}" type="presParOf" srcId="{C1370804-4964-47BC-B3AB-E8C1502FE057}" destId="{68C42930-1926-4F27-BD0F-0633D8EE9102}" srcOrd="0" destOrd="0" presId="urn:microsoft.com/office/officeart/2005/8/layout/list1"/>
    <dgm:cxn modelId="{08A40961-D511-47FF-AA5E-593A956FC658}" type="presParOf" srcId="{C1370804-4964-47BC-B3AB-E8C1502FE057}" destId="{F1768932-116C-4AF4-86FC-C7D3CF782B81}" srcOrd="1" destOrd="0" presId="urn:microsoft.com/office/officeart/2005/8/layout/list1"/>
    <dgm:cxn modelId="{0AEC1B13-2B8A-4FF5-80C1-43EF9D7F0DD5}" type="presParOf" srcId="{DF0AA275-CE5B-4090-AFEE-6FDF58F49ADA}" destId="{AF6E253F-870A-4F62-B825-B595A8589BE2}" srcOrd="9" destOrd="0" presId="urn:microsoft.com/office/officeart/2005/8/layout/list1"/>
    <dgm:cxn modelId="{1F820955-B8D3-4136-9802-E888C01AF8C0}" type="presParOf" srcId="{DF0AA275-CE5B-4090-AFEE-6FDF58F49ADA}" destId="{9BA12742-1A97-4493-A129-E229ACDEC0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9C7BF3-E306-44B7-88C5-6EA4472B0365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54ACF8-E639-4592-9FEE-8D2932DABF2A}">
      <dgm:prSet phldrT="[Текст]"/>
      <dgm:spPr/>
      <dgm:t>
        <a:bodyPr/>
        <a:lstStyle/>
        <a:p>
          <a:r>
            <a:rPr lang="ru-RU" dirty="0"/>
            <a:t>Четкое распределение ролей</a:t>
          </a:r>
        </a:p>
      </dgm:t>
    </dgm:pt>
    <dgm:pt modelId="{89F94F4C-AAFD-40F1-9A4D-DAB659092D8A}" type="parTrans" cxnId="{BF015800-1E71-4365-9FD4-B095948201C7}">
      <dgm:prSet/>
      <dgm:spPr/>
      <dgm:t>
        <a:bodyPr/>
        <a:lstStyle/>
        <a:p>
          <a:endParaRPr lang="ru-RU"/>
        </a:p>
      </dgm:t>
    </dgm:pt>
    <dgm:pt modelId="{C4EEB268-7EC7-4F03-AFBA-5689F6D365C4}" type="sibTrans" cxnId="{BF015800-1E71-4365-9FD4-B095948201C7}">
      <dgm:prSet/>
      <dgm:spPr/>
      <dgm:t>
        <a:bodyPr/>
        <a:lstStyle/>
        <a:p>
          <a:endParaRPr lang="ru-RU"/>
        </a:p>
      </dgm:t>
    </dgm:pt>
    <dgm:pt modelId="{F5061B5D-25BF-48F3-AEC3-D5D9D710F424}">
      <dgm:prSet phldrT="[Текст]"/>
      <dgm:spPr/>
      <dgm:t>
        <a:bodyPr/>
        <a:lstStyle/>
        <a:p>
          <a:r>
            <a:rPr lang="ru-RU" dirty="0"/>
            <a:t>Совместное планирование</a:t>
          </a:r>
        </a:p>
      </dgm:t>
    </dgm:pt>
    <dgm:pt modelId="{F22303C4-4302-44E7-BD00-7DD68AAE6E00}" type="parTrans" cxnId="{532994D4-C56A-4BBE-8ACE-25CF1F52A5C3}">
      <dgm:prSet/>
      <dgm:spPr/>
      <dgm:t>
        <a:bodyPr/>
        <a:lstStyle/>
        <a:p>
          <a:endParaRPr lang="ru-RU"/>
        </a:p>
      </dgm:t>
    </dgm:pt>
    <dgm:pt modelId="{724E59D7-EF88-4FC0-953A-529CD0A8BA9F}" type="sibTrans" cxnId="{532994D4-C56A-4BBE-8ACE-25CF1F52A5C3}">
      <dgm:prSet/>
      <dgm:spPr/>
      <dgm:t>
        <a:bodyPr/>
        <a:lstStyle/>
        <a:p>
          <a:endParaRPr lang="ru-RU"/>
        </a:p>
      </dgm:t>
    </dgm:pt>
    <dgm:pt modelId="{85DC4C43-C2E6-4DE0-835C-F8631CFF0F45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 err="1"/>
            <a:t>Тимбилдинговые</a:t>
          </a:r>
          <a:r>
            <a:rPr lang="ru-RU" dirty="0"/>
            <a:t> мероприятия</a:t>
          </a:r>
        </a:p>
      </dgm:t>
    </dgm:pt>
    <dgm:pt modelId="{1D1F0B07-D1DA-4FBE-A14C-E9D95186FA94}" type="parTrans" cxnId="{6374B6A8-35BE-4A27-87FD-E997DD5B8898}">
      <dgm:prSet/>
      <dgm:spPr/>
      <dgm:t>
        <a:bodyPr/>
        <a:lstStyle/>
        <a:p>
          <a:endParaRPr lang="ru-RU"/>
        </a:p>
      </dgm:t>
    </dgm:pt>
    <dgm:pt modelId="{386663B5-7E58-4067-AB7D-310C2D5A59CE}" type="sibTrans" cxnId="{6374B6A8-35BE-4A27-87FD-E997DD5B8898}">
      <dgm:prSet/>
      <dgm:spPr/>
      <dgm:t>
        <a:bodyPr/>
        <a:lstStyle/>
        <a:p>
          <a:endParaRPr lang="ru-RU"/>
        </a:p>
      </dgm:t>
    </dgm:pt>
    <dgm:pt modelId="{0320B353-5226-4F55-9D33-1D5C3811662A}">
      <dgm:prSet phldrT="[Текст]"/>
      <dgm:spPr/>
      <dgm:t>
        <a:bodyPr/>
        <a:lstStyle/>
        <a:p>
          <a:r>
            <a:rPr lang="ru-RU" dirty="0"/>
            <a:t>Обратная связь</a:t>
          </a:r>
        </a:p>
      </dgm:t>
    </dgm:pt>
    <dgm:pt modelId="{AFE328F9-B95A-4A02-B049-B00C73A1EF1C}" type="parTrans" cxnId="{0DD90479-5501-4F44-A89E-8B98B4B289CA}">
      <dgm:prSet/>
      <dgm:spPr/>
      <dgm:t>
        <a:bodyPr/>
        <a:lstStyle/>
        <a:p>
          <a:endParaRPr lang="ru-RU"/>
        </a:p>
      </dgm:t>
    </dgm:pt>
    <dgm:pt modelId="{B0C35E9B-5599-4B6C-8206-357918AE5726}" type="sibTrans" cxnId="{0DD90479-5501-4F44-A89E-8B98B4B289CA}">
      <dgm:prSet/>
      <dgm:spPr/>
      <dgm:t>
        <a:bodyPr/>
        <a:lstStyle/>
        <a:p>
          <a:endParaRPr lang="ru-RU"/>
        </a:p>
      </dgm:t>
    </dgm:pt>
    <dgm:pt modelId="{58125376-D557-46AD-A539-F37BE96E39D3}">
      <dgm:prSet phldrT="[Текст]"/>
      <dgm:spPr/>
      <dgm:t>
        <a:bodyPr/>
        <a:lstStyle/>
        <a:p>
          <a:r>
            <a:rPr lang="ru-RU" dirty="0"/>
            <a:t>Развитие навыков общения</a:t>
          </a:r>
        </a:p>
      </dgm:t>
    </dgm:pt>
    <dgm:pt modelId="{FB418F36-3784-4AEC-B4C4-089E21679605}" type="parTrans" cxnId="{D45A75DE-5CE9-48A7-BB22-23C20DC1FCF5}">
      <dgm:prSet/>
      <dgm:spPr/>
      <dgm:t>
        <a:bodyPr/>
        <a:lstStyle/>
        <a:p>
          <a:endParaRPr lang="ru-RU"/>
        </a:p>
      </dgm:t>
    </dgm:pt>
    <dgm:pt modelId="{88B36378-B2E9-4A29-B5CE-C28B7BBD5200}" type="sibTrans" cxnId="{D45A75DE-5CE9-48A7-BB22-23C20DC1FCF5}">
      <dgm:prSet/>
      <dgm:spPr/>
      <dgm:t>
        <a:bodyPr/>
        <a:lstStyle/>
        <a:p>
          <a:endParaRPr lang="ru-RU"/>
        </a:p>
      </dgm:t>
    </dgm:pt>
    <dgm:pt modelId="{66BF0DB4-80B5-44AF-BCA6-B21DB3A9CBD6}" type="pres">
      <dgm:prSet presAssocID="{859C7BF3-E306-44B7-88C5-6EA4472B0365}" presName="Name0" presStyleCnt="0">
        <dgm:presLayoutVars>
          <dgm:dir/>
          <dgm:resizeHandles val="exact"/>
        </dgm:presLayoutVars>
      </dgm:prSet>
      <dgm:spPr/>
    </dgm:pt>
    <dgm:pt modelId="{2B305A1F-03A9-4EE2-8F42-AA93266A8B4D}" type="pres">
      <dgm:prSet presAssocID="{859C7BF3-E306-44B7-88C5-6EA4472B0365}" presName="cycle" presStyleCnt="0"/>
      <dgm:spPr/>
    </dgm:pt>
    <dgm:pt modelId="{4EA9D63F-80F9-472F-B471-5F400B9609B1}" type="pres">
      <dgm:prSet presAssocID="{1854ACF8-E639-4592-9FEE-8D2932DABF2A}" presName="nodeFirstNode" presStyleLbl="node1" presStyleIdx="0" presStyleCnt="5">
        <dgm:presLayoutVars>
          <dgm:bulletEnabled val="1"/>
        </dgm:presLayoutVars>
      </dgm:prSet>
      <dgm:spPr/>
    </dgm:pt>
    <dgm:pt modelId="{C5EFEDDC-D39C-4059-9769-CAF81104B6A4}" type="pres">
      <dgm:prSet presAssocID="{C4EEB268-7EC7-4F03-AFBA-5689F6D365C4}" presName="sibTransFirstNode" presStyleLbl="bgShp" presStyleIdx="0" presStyleCnt="1"/>
      <dgm:spPr/>
    </dgm:pt>
    <dgm:pt modelId="{79FEF2AD-586B-450F-8CE1-D0918EBCFE4F}" type="pres">
      <dgm:prSet presAssocID="{F5061B5D-25BF-48F3-AEC3-D5D9D710F424}" presName="nodeFollowingNodes" presStyleLbl="node1" presStyleIdx="1" presStyleCnt="5">
        <dgm:presLayoutVars>
          <dgm:bulletEnabled val="1"/>
        </dgm:presLayoutVars>
      </dgm:prSet>
      <dgm:spPr/>
    </dgm:pt>
    <dgm:pt modelId="{E48C6AE1-72E6-4B32-A8B3-614E98A48FEE}" type="pres">
      <dgm:prSet presAssocID="{85DC4C43-C2E6-4DE0-835C-F8631CFF0F45}" presName="nodeFollowingNodes" presStyleLbl="node1" presStyleIdx="2" presStyleCnt="5">
        <dgm:presLayoutVars>
          <dgm:bulletEnabled val="1"/>
        </dgm:presLayoutVars>
      </dgm:prSet>
      <dgm:spPr/>
    </dgm:pt>
    <dgm:pt modelId="{CE5479E3-1BF0-4DF1-96C8-312A7CDDC795}" type="pres">
      <dgm:prSet presAssocID="{0320B353-5226-4F55-9D33-1D5C3811662A}" presName="nodeFollowingNodes" presStyleLbl="node1" presStyleIdx="3" presStyleCnt="5">
        <dgm:presLayoutVars>
          <dgm:bulletEnabled val="1"/>
        </dgm:presLayoutVars>
      </dgm:prSet>
      <dgm:spPr/>
    </dgm:pt>
    <dgm:pt modelId="{B845141C-B7A0-4D49-AF16-CC00BFD5D859}" type="pres">
      <dgm:prSet presAssocID="{58125376-D557-46AD-A539-F37BE96E39D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F015800-1E71-4365-9FD4-B095948201C7}" srcId="{859C7BF3-E306-44B7-88C5-6EA4472B0365}" destId="{1854ACF8-E639-4592-9FEE-8D2932DABF2A}" srcOrd="0" destOrd="0" parTransId="{89F94F4C-AAFD-40F1-9A4D-DAB659092D8A}" sibTransId="{C4EEB268-7EC7-4F03-AFBA-5689F6D365C4}"/>
    <dgm:cxn modelId="{7F788502-C019-4246-88C2-300F99F32CA7}" type="presOf" srcId="{85DC4C43-C2E6-4DE0-835C-F8631CFF0F45}" destId="{E48C6AE1-72E6-4B32-A8B3-614E98A48FEE}" srcOrd="0" destOrd="0" presId="urn:microsoft.com/office/officeart/2005/8/layout/cycle3"/>
    <dgm:cxn modelId="{92986E1E-E283-4F83-9F81-8A0956212FFB}" type="presOf" srcId="{859C7BF3-E306-44B7-88C5-6EA4472B0365}" destId="{66BF0DB4-80B5-44AF-BCA6-B21DB3A9CBD6}" srcOrd="0" destOrd="0" presId="urn:microsoft.com/office/officeart/2005/8/layout/cycle3"/>
    <dgm:cxn modelId="{AC76422C-B9E0-4C62-B6B3-7BC3C917657B}" type="presOf" srcId="{F5061B5D-25BF-48F3-AEC3-D5D9D710F424}" destId="{79FEF2AD-586B-450F-8CE1-D0918EBCFE4F}" srcOrd="0" destOrd="0" presId="urn:microsoft.com/office/officeart/2005/8/layout/cycle3"/>
    <dgm:cxn modelId="{1297B553-AADF-43F1-9139-64564F690195}" type="presOf" srcId="{C4EEB268-7EC7-4F03-AFBA-5689F6D365C4}" destId="{C5EFEDDC-D39C-4059-9769-CAF81104B6A4}" srcOrd="0" destOrd="0" presId="urn:microsoft.com/office/officeart/2005/8/layout/cycle3"/>
    <dgm:cxn modelId="{0DD90479-5501-4F44-A89E-8B98B4B289CA}" srcId="{859C7BF3-E306-44B7-88C5-6EA4472B0365}" destId="{0320B353-5226-4F55-9D33-1D5C3811662A}" srcOrd="3" destOrd="0" parTransId="{AFE328F9-B95A-4A02-B049-B00C73A1EF1C}" sibTransId="{B0C35E9B-5599-4B6C-8206-357918AE5726}"/>
    <dgm:cxn modelId="{7C6B117E-5CA1-4A7D-BE84-55EA0AD28394}" type="presOf" srcId="{1854ACF8-E639-4592-9FEE-8D2932DABF2A}" destId="{4EA9D63F-80F9-472F-B471-5F400B9609B1}" srcOrd="0" destOrd="0" presId="urn:microsoft.com/office/officeart/2005/8/layout/cycle3"/>
    <dgm:cxn modelId="{3A689587-4A6C-4372-81AB-7FC4F43898D9}" type="presOf" srcId="{0320B353-5226-4F55-9D33-1D5C3811662A}" destId="{CE5479E3-1BF0-4DF1-96C8-312A7CDDC795}" srcOrd="0" destOrd="0" presId="urn:microsoft.com/office/officeart/2005/8/layout/cycle3"/>
    <dgm:cxn modelId="{6374B6A8-35BE-4A27-87FD-E997DD5B8898}" srcId="{859C7BF3-E306-44B7-88C5-6EA4472B0365}" destId="{85DC4C43-C2E6-4DE0-835C-F8631CFF0F45}" srcOrd="2" destOrd="0" parTransId="{1D1F0B07-D1DA-4FBE-A14C-E9D95186FA94}" sibTransId="{386663B5-7E58-4067-AB7D-310C2D5A59CE}"/>
    <dgm:cxn modelId="{532994D4-C56A-4BBE-8ACE-25CF1F52A5C3}" srcId="{859C7BF3-E306-44B7-88C5-6EA4472B0365}" destId="{F5061B5D-25BF-48F3-AEC3-D5D9D710F424}" srcOrd="1" destOrd="0" parTransId="{F22303C4-4302-44E7-BD00-7DD68AAE6E00}" sibTransId="{724E59D7-EF88-4FC0-953A-529CD0A8BA9F}"/>
    <dgm:cxn modelId="{0CB50AD6-D9F5-4F2D-BC21-FC646EB71FBF}" type="presOf" srcId="{58125376-D557-46AD-A539-F37BE96E39D3}" destId="{B845141C-B7A0-4D49-AF16-CC00BFD5D859}" srcOrd="0" destOrd="0" presId="urn:microsoft.com/office/officeart/2005/8/layout/cycle3"/>
    <dgm:cxn modelId="{D45A75DE-5CE9-48A7-BB22-23C20DC1FCF5}" srcId="{859C7BF3-E306-44B7-88C5-6EA4472B0365}" destId="{58125376-D557-46AD-A539-F37BE96E39D3}" srcOrd="4" destOrd="0" parTransId="{FB418F36-3784-4AEC-B4C4-089E21679605}" sibTransId="{88B36378-B2E9-4A29-B5CE-C28B7BBD5200}"/>
    <dgm:cxn modelId="{2B588F1B-CBA5-4D25-8DB5-9820A7026D86}" type="presParOf" srcId="{66BF0DB4-80B5-44AF-BCA6-B21DB3A9CBD6}" destId="{2B305A1F-03A9-4EE2-8F42-AA93266A8B4D}" srcOrd="0" destOrd="0" presId="urn:microsoft.com/office/officeart/2005/8/layout/cycle3"/>
    <dgm:cxn modelId="{10E53C7F-F92B-4BAF-BA08-C8AFD0A35743}" type="presParOf" srcId="{2B305A1F-03A9-4EE2-8F42-AA93266A8B4D}" destId="{4EA9D63F-80F9-472F-B471-5F400B9609B1}" srcOrd="0" destOrd="0" presId="urn:microsoft.com/office/officeart/2005/8/layout/cycle3"/>
    <dgm:cxn modelId="{26DFA84D-1576-4993-95A4-022F0651B11B}" type="presParOf" srcId="{2B305A1F-03A9-4EE2-8F42-AA93266A8B4D}" destId="{C5EFEDDC-D39C-4059-9769-CAF81104B6A4}" srcOrd="1" destOrd="0" presId="urn:microsoft.com/office/officeart/2005/8/layout/cycle3"/>
    <dgm:cxn modelId="{021239E1-413C-4AD5-A8CC-97183062AD58}" type="presParOf" srcId="{2B305A1F-03A9-4EE2-8F42-AA93266A8B4D}" destId="{79FEF2AD-586B-450F-8CE1-D0918EBCFE4F}" srcOrd="2" destOrd="0" presId="urn:microsoft.com/office/officeart/2005/8/layout/cycle3"/>
    <dgm:cxn modelId="{610165F4-3CCD-462F-8FB6-D88583141F74}" type="presParOf" srcId="{2B305A1F-03A9-4EE2-8F42-AA93266A8B4D}" destId="{E48C6AE1-72E6-4B32-A8B3-614E98A48FEE}" srcOrd="3" destOrd="0" presId="urn:microsoft.com/office/officeart/2005/8/layout/cycle3"/>
    <dgm:cxn modelId="{DDA92D78-D4D5-448F-B7D7-A9B04E1B6222}" type="presParOf" srcId="{2B305A1F-03A9-4EE2-8F42-AA93266A8B4D}" destId="{CE5479E3-1BF0-4DF1-96C8-312A7CDDC795}" srcOrd="4" destOrd="0" presId="urn:microsoft.com/office/officeart/2005/8/layout/cycle3"/>
    <dgm:cxn modelId="{72C053C7-71BF-46CA-95BE-3ACB4D324D90}" type="presParOf" srcId="{2B305A1F-03A9-4EE2-8F42-AA93266A8B4D}" destId="{B845141C-B7A0-4D49-AF16-CC00BFD5D85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9C7BF3-E306-44B7-88C5-6EA4472B0365}" type="doc">
      <dgm:prSet loTypeId="urn:microsoft.com/office/officeart/2005/8/layout/cycle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1854ACF8-E639-4592-9FEE-8D2932DABF2A}">
      <dgm:prSet phldrT="[Текст]"/>
      <dgm:spPr/>
      <dgm:t>
        <a:bodyPr/>
        <a:lstStyle/>
        <a:p>
          <a:r>
            <a:rPr lang="ru-RU" dirty="0"/>
            <a:t> Совместные проекты</a:t>
          </a:r>
        </a:p>
      </dgm:t>
    </dgm:pt>
    <dgm:pt modelId="{89F94F4C-AAFD-40F1-9A4D-DAB659092D8A}" type="parTrans" cxnId="{BF015800-1E71-4365-9FD4-B095948201C7}">
      <dgm:prSet/>
      <dgm:spPr/>
      <dgm:t>
        <a:bodyPr/>
        <a:lstStyle/>
        <a:p>
          <a:endParaRPr lang="ru-RU"/>
        </a:p>
      </dgm:t>
    </dgm:pt>
    <dgm:pt modelId="{C4EEB268-7EC7-4F03-AFBA-5689F6D365C4}" type="sibTrans" cxnId="{BF015800-1E71-4365-9FD4-B095948201C7}">
      <dgm:prSet/>
      <dgm:spPr/>
      <dgm:t>
        <a:bodyPr/>
        <a:lstStyle/>
        <a:p>
          <a:endParaRPr lang="ru-RU"/>
        </a:p>
      </dgm:t>
    </dgm:pt>
    <dgm:pt modelId="{F5061B5D-25BF-48F3-AEC3-D5D9D710F424}">
      <dgm:prSet phldrT="[Текст]"/>
      <dgm:spPr/>
      <dgm:t>
        <a:bodyPr/>
        <a:lstStyle/>
        <a:p>
          <a:r>
            <a:rPr lang="ru-RU" dirty="0"/>
            <a:t>Обсуждение успехов и ошибок</a:t>
          </a:r>
        </a:p>
      </dgm:t>
    </dgm:pt>
    <dgm:pt modelId="{F22303C4-4302-44E7-BD00-7DD68AAE6E00}" type="parTrans" cxnId="{532994D4-C56A-4BBE-8ACE-25CF1F52A5C3}">
      <dgm:prSet/>
      <dgm:spPr/>
      <dgm:t>
        <a:bodyPr/>
        <a:lstStyle/>
        <a:p>
          <a:endParaRPr lang="ru-RU"/>
        </a:p>
      </dgm:t>
    </dgm:pt>
    <dgm:pt modelId="{724E59D7-EF88-4FC0-953A-529CD0A8BA9F}" type="sibTrans" cxnId="{532994D4-C56A-4BBE-8ACE-25CF1F52A5C3}">
      <dgm:prSet/>
      <dgm:spPr/>
      <dgm:t>
        <a:bodyPr/>
        <a:lstStyle/>
        <a:p>
          <a:endParaRPr lang="ru-RU"/>
        </a:p>
      </dgm:t>
    </dgm:pt>
    <dgm:pt modelId="{85DC4C43-C2E6-4DE0-835C-F8631CFF0F45}">
      <dgm:prSet phldrT="[Текст]"/>
      <dgm:spPr/>
      <dgm:t>
        <a:bodyPr/>
        <a:lstStyle/>
        <a:p>
          <a:r>
            <a:rPr lang="ru-RU" dirty="0"/>
            <a:t>  Наставничество</a:t>
          </a:r>
        </a:p>
      </dgm:t>
    </dgm:pt>
    <dgm:pt modelId="{1D1F0B07-D1DA-4FBE-A14C-E9D95186FA94}" type="parTrans" cxnId="{6374B6A8-35BE-4A27-87FD-E997DD5B8898}">
      <dgm:prSet/>
      <dgm:spPr/>
      <dgm:t>
        <a:bodyPr/>
        <a:lstStyle/>
        <a:p>
          <a:endParaRPr lang="ru-RU"/>
        </a:p>
      </dgm:t>
    </dgm:pt>
    <dgm:pt modelId="{386663B5-7E58-4067-AB7D-310C2D5A59CE}" type="sibTrans" cxnId="{6374B6A8-35BE-4A27-87FD-E997DD5B8898}">
      <dgm:prSet/>
      <dgm:spPr/>
      <dgm:t>
        <a:bodyPr/>
        <a:lstStyle/>
        <a:p>
          <a:endParaRPr lang="ru-RU"/>
        </a:p>
      </dgm:t>
    </dgm:pt>
    <dgm:pt modelId="{0320B353-5226-4F55-9D33-1D5C3811662A}">
      <dgm:prSet phldrT="[Текст]"/>
      <dgm:spPr/>
      <dgm:t>
        <a:bodyPr/>
        <a:lstStyle/>
        <a:p>
          <a:r>
            <a:rPr lang="ru-RU" dirty="0"/>
            <a:t>Создание совместных целей</a:t>
          </a:r>
        </a:p>
      </dgm:t>
    </dgm:pt>
    <dgm:pt modelId="{AFE328F9-B95A-4A02-B049-B00C73A1EF1C}" type="parTrans" cxnId="{0DD90479-5501-4F44-A89E-8B98B4B289CA}">
      <dgm:prSet/>
      <dgm:spPr/>
      <dgm:t>
        <a:bodyPr/>
        <a:lstStyle/>
        <a:p>
          <a:endParaRPr lang="ru-RU"/>
        </a:p>
      </dgm:t>
    </dgm:pt>
    <dgm:pt modelId="{B0C35E9B-5599-4B6C-8206-357918AE5726}" type="sibTrans" cxnId="{0DD90479-5501-4F44-A89E-8B98B4B289CA}">
      <dgm:prSet/>
      <dgm:spPr/>
      <dgm:t>
        <a:bodyPr/>
        <a:lstStyle/>
        <a:p>
          <a:endParaRPr lang="ru-RU"/>
        </a:p>
      </dgm:t>
    </dgm:pt>
    <dgm:pt modelId="{58125376-D557-46AD-A539-F37BE96E39D3}">
      <dgm:prSet phldrT="[Текст]"/>
      <dgm:spPr/>
      <dgm:t>
        <a:bodyPr/>
        <a:lstStyle/>
        <a:p>
          <a:r>
            <a:rPr lang="ru-RU" dirty="0"/>
            <a:t>Празднование достижений</a:t>
          </a:r>
        </a:p>
      </dgm:t>
    </dgm:pt>
    <dgm:pt modelId="{FB418F36-3784-4AEC-B4C4-089E21679605}" type="parTrans" cxnId="{D45A75DE-5CE9-48A7-BB22-23C20DC1FCF5}">
      <dgm:prSet/>
      <dgm:spPr/>
      <dgm:t>
        <a:bodyPr/>
        <a:lstStyle/>
        <a:p>
          <a:endParaRPr lang="ru-RU"/>
        </a:p>
      </dgm:t>
    </dgm:pt>
    <dgm:pt modelId="{88B36378-B2E9-4A29-B5CE-C28B7BBD5200}" type="sibTrans" cxnId="{D45A75DE-5CE9-48A7-BB22-23C20DC1FCF5}">
      <dgm:prSet/>
      <dgm:spPr/>
      <dgm:t>
        <a:bodyPr/>
        <a:lstStyle/>
        <a:p>
          <a:endParaRPr lang="ru-RU"/>
        </a:p>
      </dgm:t>
    </dgm:pt>
    <dgm:pt modelId="{66BF0DB4-80B5-44AF-BCA6-B21DB3A9CBD6}" type="pres">
      <dgm:prSet presAssocID="{859C7BF3-E306-44B7-88C5-6EA4472B0365}" presName="Name0" presStyleCnt="0">
        <dgm:presLayoutVars>
          <dgm:dir/>
          <dgm:resizeHandles val="exact"/>
        </dgm:presLayoutVars>
      </dgm:prSet>
      <dgm:spPr/>
    </dgm:pt>
    <dgm:pt modelId="{2B305A1F-03A9-4EE2-8F42-AA93266A8B4D}" type="pres">
      <dgm:prSet presAssocID="{859C7BF3-E306-44B7-88C5-6EA4472B0365}" presName="cycle" presStyleCnt="0"/>
      <dgm:spPr/>
    </dgm:pt>
    <dgm:pt modelId="{4EA9D63F-80F9-472F-B471-5F400B9609B1}" type="pres">
      <dgm:prSet presAssocID="{1854ACF8-E639-4592-9FEE-8D2932DABF2A}" presName="nodeFirstNode" presStyleLbl="node1" presStyleIdx="0" presStyleCnt="5">
        <dgm:presLayoutVars>
          <dgm:bulletEnabled val="1"/>
        </dgm:presLayoutVars>
      </dgm:prSet>
      <dgm:spPr/>
    </dgm:pt>
    <dgm:pt modelId="{C5EFEDDC-D39C-4059-9769-CAF81104B6A4}" type="pres">
      <dgm:prSet presAssocID="{C4EEB268-7EC7-4F03-AFBA-5689F6D365C4}" presName="sibTransFirstNode" presStyleLbl="bgShp" presStyleIdx="0" presStyleCnt="1"/>
      <dgm:spPr/>
    </dgm:pt>
    <dgm:pt modelId="{79FEF2AD-586B-450F-8CE1-D0918EBCFE4F}" type="pres">
      <dgm:prSet presAssocID="{F5061B5D-25BF-48F3-AEC3-D5D9D710F424}" presName="nodeFollowingNodes" presStyleLbl="node1" presStyleIdx="1" presStyleCnt="5">
        <dgm:presLayoutVars>
          <dgm:bulletEnabled val="1"/>
        </dgm:presLayoutVars>
      </dgm:prSet>
      <dgm:spPr/>
    </dgm:pt>
    <dgm:pt modelId="{E48C6AE1-72E6-4B32-A8B3-614E98A48FEE}" type="pres">
      <dgm:prSet presAssocID="{85DC4C43-C2E6-4DE0-835C-F8631CFF0F45}" presName="nodeFollowingNodes" presStyleLbl="node1" presStyleIdx="2" presStyleCnt="5">
        <dgm:presLayoutVars>
          <dgm:bulletEnabled val="1"/>
        </dgm:presLayoutVars>
      </dgm:prSet>
      <dgm:spPr/>
    </dgm:pt>
    <dgm:pt modelId="{CE5479E3-1BF0-4DF1-96C8-312A7CDDC795}" type="pres">
      <dgm:prSet presAssocID="{0320B353-5226-4F55-9D33-1D5C3811662A}" presName="nodeFollowingNodes" presStyleLbl="node1" presStyleIdx="3" presStyleCnt="5">
        <dgm:presLayoutVars>
          <dgm:bulletEnabled val="1"/>
        </dgm:presLayoutVars>
      </dgm:prSet>
      <dgm:spPr/>
    </dgm:pt>
    <dgm:pt modelId="{B845141C-B7A0-4D49-AF16-CC00BFD5D859}" type="pres">
      <dgm:prSet presAssocID="{58125376-D557-46AD-A539-F37BE96E39D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F015800-1E71-4365-9FD4-B095948201C7}" srcId="{859C7BF3-E306-44B7-88C5-6EA4472B0365}" destId="{1854ACF8-E639-4592-9FEE-8D2932DABF2A}" srcOrd="0" destOrd="0" parTransId="{89F94F4C-AAFD-40F1-9A4D-DAB659092D8A}" sibTransId="{C4EEB268-7EC7-4F03-AFBA-5689F6D365C4}"/>
    <dgm:cxn modelId="{7F788502-C019-4246-88C2-300F99F32CA7}" type="presOf" srcId="{85DC4C43-C2E6-4DE0-835C-F8631CFF0F45}" destId="{E48C6AE1-72E6-4B32-A8B3-614E98A48FEE}" srcOrd="0" destOrd="0" presId="urn:microsoft.com/office/officeart/2005/8/layout/cycle3"/>
    <dgm:cxn modelId="{92986E1E-E283-4F83-9F81-8A0956212FFB}" type="presOf" srcId="{859C7BF3-E306-44B7-88C5-6EA4472B0365}" destId="{66BF0DB4-80B5-44AF-BCA6-B21DB3A9CBD6}" srcOrd="0" destOrd="0" presId="urn:microsoft.com/office/officeart/2005/8/layout/cycle3"/>
    <dgm:cxn modelId="{AC76422C-B9E0-4C62-B6B3-7BC3C917657B}" type="presOf" srcId="{F5061B5D-25BF-48F3-AEC3-D5D9D710F424}" destId="{79FEF2AD-586B-450F-8CE1-D0918EBCFE4F}" srcOrd="0" destOrd="0" presId="urn:microsoft.com/office/officeart/2005/8/layout/cycle3"/>
    <dgm:cxn modelId="{1297B553-AADF-43F1-9139-64564F690195}" type="presOf" srcId="{C4EEB268-7EC7-4F03-AFBA-5689F6D365C4}" destId="{C5EFEDDC-D39C-4059-9769-CAF81104B6A4}" srcOrd="0" destOrd="0" presId="urn:microsoft.com/office/officeart/2005/8/layout/cycle3"/>
    <dgm:cxn modelId="{0DD90479-5501-4F44-A89E-8B98B4B289CA}" srcId="{859C7BF3-E306-44B7-88C5-6EA4472B0365}" destId="{0320B353-5226-4F55-9D33-1D5C3811662A}" srcOrd="3" destOrd="0" parTransId="{AFE328F9-B95A-4A02-B049-B00C73A1EF1C}" sibTransId="{B0C35E9B-5599-4B6C-8206-357918AE5726}"/>
    <dgm:cxn modelId="{7C6B117E-5CA1-4A7D-BE84-55EA0AD28394}" type="presOf" srcId="{1854ACF8-E639-4592-9FEE-8D2932DABF2A}" destId="{4EA9D63F-80F9-472F-B471-5F400B9609B1}" srcOrd="0" destOrd="0" presId="urn:microsoft.com/office/officeart/2005/8/layout/cycle3"/>
    <dgm:cxn modelId="{3A689587-4A6C-4372-81AB-7FC4F43898D9}" type="presOf" srcId="{0320B353-5226-4F55-9D33-1D5C3811662A}" destId="{CE5479E3-1BF0-4DF1-96C8-312A7CDDC795}" srcOrd="0" destOrd="0" presId="urn:microsoft.com/office/officeart/2005/8/layout/cycle3"/>
    <dgm:cxn modelId="{6374B6A8-35BE-4A27-87FD-E997DD5B8898}" srcId="{859C7BF3-E306-44B7-88C5-6EA4472B0365}" destId="{85DC4C43-C2E6-4DE0-835C-F8631CFF0F45}" srcOrd="2" destOrd="0" parTransId="{1D1F0B07-D1DA-4FBE-A14C-E9D95186FA94}" sibTransId="{386663B5-7E58-4067-AB7D-310C2D5A59CE}"/>
    <dgm:cxn modelId="{532994D4-C56A-4BBE-8ACE-25CF1F52A5C3}" srcId="{859C7BF3-E306-44B7-88C5-6EA4472B0365}" destId="{F5061B5D-25BF-48F3-AEC3-D5D9D710F424}" srcOrd="1" destOrd="0" parTransId="{F22303C4-4302-44E7-BD00-7DD68AAE6E00}" sibTransId="{724E59D7-EF88-4FC0-953A-529CD0A8BA9F}"/>
    <dgm:cxn modelId="{0CB50AD6-D9F5-4F2D-BC21-FC646EB71FBF}" type="presOf" srcId="{58125376-D557-46AD-A539-F37BE96E39D3}" destId="{B845141C-B7A0-4D49-AF16-CC00BFD5D859}" srcOrd="0" destOrd="0" presId="urn:microsoft.com/office/officeart/2005/8/layout/cycle3"/>
    <dgm:cxn modelId="{D45A75DE-5CE9-48A7-BB22-23C20DC1FCF5}" srcId="{859C7BF3-E306-44B7-88C5-6EA4472B0365}" destId="{58125376-D557-46AD-A539-F37BE96E39D3}" srcOrd="4" destOrd="0" parTransId="{FB418F36-3784-4AEC-B4C4-089E21679605}" sibTransId="{88B36378-B2E9-4A29-B5CE-C28B7BBD5200}"/>
    <dgm:cxn modelId="{2B588F1B-CBA5-4D25-8DB5-9820A7026D86}" type="presParOf" srcId="{66BF0DB4-80B5-44AF-BCA6-B21DB3A9CBD6}" destId="{2B305A1F-03A9-4EE2-8F42-AA93266A8B4D}" srcOrd="0" destOrd="0" presId="urn:microsoft.com/office/officeart/2005/8/layout/cycle3"/>
    <dgm:cxn modelId="{10E53C7F-F92B-4BAF-BA08-C8AFD0A35743}" type="presParOf" srcId="{2B305A1F-03A9-4EE2-8F42-AA93266A8B4D}" destId="{4EA9D63F-80F9-472F-B471-5F400B9609B1}" srcOrd="0" destOrd="0" presId="urn:microsoft.com/office/officeart/2005/8/layout/cycle3"/>
    <dgm:cxn modelId="{26DFA84D-1576-4993-95A4-022F0651B11B}" type="presParOf" srcId="{2B305A1F-03A9-4EE2-8F42-AA93266A8B4D}" destId="{C5EFEDDC-D39C-4059-9769-CAF81104B6A4}" srcOrd="1" destOrd="0" presId="urn:microsoft.com/office/officeart/2005/8/layout/cycle3"/>
    <dgm:cxn modelId="{021239E1-413C-4AD5-A8CC-97183062AD58}" type="presParOf" srcId="{2B305A1F-03A9-4EE2-8F42-AA93266A8B4D}" destId="{79FEF2AD-586B-450F-8CE1-D0918EBCFE4F}" srcOrd="2" destOrd="0" presId="urn:microsoft.com/office/officeart/2005/8/layout/cycle3"/>
    <dgm:cxn modelId="{610165F4-3CCD-462F-8FB6-D88583141F74}" type="presParOf" srcId="{2B305A1F-03A9-4EE2-8F42-AA93266A8B4D}" destId="{E48C6AE1-72E6-4B32-A8B3-614E98A48FEE}" srcOrd="3" destOrd="0" presId="urn:microsoft.com/office/officeart/2005/8/layout/cycle3"/>
    <dgm:cxn modelId="{DDA92D78-D4D5-448F-B7D7-A9B04E1B6222}" type="presParOf" srcId="{2B305A1F-03A9-4EE2-8F42-AA93266A8B4D}" destId="{CE5479E3-1BF0-4DF1-96C8-312A7CDDC795}" srcOrd="4" destOrd="0" presId="urn:microsoft.com/office/officeart/2005/8/layout/cycle3"/>
    <dgm:cxn modelId="{72C053C7-71BF-46CA-95BE-3ACB4D324D90}" type="presParOf" srcId="{2B305A1F-03A9-4EE2-8F42-AA93266A8B4D}" destId="{B845141C-B7A0-4D49-AF16-CC00BFD5D85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568299-8B6E-42B3-A9BD-9ABFD40EB82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EBFB6E-D4C1-487D-9C20-1C40B780BA07}">
      <dgm:prSet phldrT="[Текст]" custT="1"/>
      <dgm:spPr/>
      <dgm:t>
        <a:bodyPr/>
        <a:lstStyle/>
        <a:p>
          <a:r>
            <a:rPr lang="ru-RU" sz="2000" dirty="0"/>
            <a:t>Создание сильного рабочего пространства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2C064-FF4A-4C61-97A6-DD637233795A}" type="parTrans" cxnId="{D3A7E084-5FFE-424B-91B7-3705BF9C6BA8}">
      <dgm:prSet/>
      <dgm:spPr/>
      <dgm:t>
        <a:bodyPr/>
        <a:lstStyle/>
        <a:p>
          <a:endParaRPr lang="ru-RU"/>
        </a:p>
      </dgm:t>
    </dgm:pt>
    <dgm:pt modelId="{1C88C6CD-49BA-4B3B-80FE-FD312F858ADF}" type="sibTrans" cxnId="{D3A7E084-5FFE-424B-91B7-3705BF9C6BA8}">
      <dgm:prSet/>
      <dgm:spPr/>
      <dgm:t>
        <a:bodyPr/>
        <a:lstStyle/>
        <a:p>
          <a:endParaRPr lang="ru-RU"/>
        </a:p>
      </dgm:t>
    </dgm:pt>
    <dgm:pt modelId="{8904762D-92D4-4261-9D4C-F1BDF58B1A42}">
      <dgm:prSet phldrT="[Текст]" custT="1"/>
      <dgm:spPr/>
      <dgm:t>
        <a:bodyPr/>
        <a:lstStyle/>
        <a:p>
          <a:r>
            <a:rPr lang="ru-RU" sz="2000" dirty="0"/>
            <a:t>Создание координированного рабочего пространства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E1445-9DA8-4B94-84AB-7C234279C157}" type="parTrans" cxnId="{65CA3E54-1A35-4047-8312-A2D9AF8DA7CB}">
      <dgm:prSet/>
      <dgm:spPr/>
      <dgm:t>
        <a:bodyPr/>
        <a:lstStyle/>
        <a:p>
          <a:endParaRPr lang="ru-RU"/>
        </a:p>
      </dgm:t>
    </dgm:pt>
    <dgm:pt modelId="{F36CFF7C-E9D6-4A6E-BA35-B05DC6780DF1}" type="sibTrans" cxnId="{65CA3E54-1A35-4047-8312-A2D9AF8DA7CB}">
      <dgm:prSet/>
      <dgm:spPr/>
      <dgm:t>
        <a:bodyPr/>
        <a:lstStyle/>
        <a:p>
          <a:endParaRPr lang="ru-RU"/>
        </a:p>
      </dgm:t>
    </dgm:pt>
    <dgm:pt modelId="{7ECF23F0-DF9A-498D-BA66-13FD30A2061F}">
      <dgm:prSet phldrT="[Текст]" custT="1"/>
      <dgm:spPr/>
      <dgm:t>
        <a:bodyPr/>
        <a:lstStyle/>
        <a:p>
          <a:r>
            <a:rPr lang="ru-RU" sz="2000" dirty="0"/>
            <a:t>Создание высокоэффективного рабочего пространства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6EF73-5E36-4FD5-9B26-64D6B78B295C}" type="parTrans" cxnId="{9ED97CD5-FEB7-4951-ADE0-E6A919D06A58}">
      <dgm:prSet/>
      <dgm:spPr/>
      <dgm:t>
        <a:bodyPr/>
        <a:lstStyle/>
        <a:p>
          <a:endParaRPr lang="ru-RU"/>
        </a:p>
      </dgm:t>
    </dgm:pt>
    <dgm:pt modelId="{1D5D24D1-2D27-467B-8738-4D2AD61EA2DF}" type="sibTrans" cxnId="{9ED97CD5-FEB7-4951-ADE0-E6A919D06A58}">
      <dgm:prSet/>
      <dgm:spPr/>
      <dgm:t>
        <a:bodyPr/>
        <a:lstStyle/>
        <a:p>
          <a:endParaRPr lang="ru-RU"/>
        </a:p>
      </dgm:t>
    </dgm:pt>
    <dgm:pt modelId="{DF0AA275-CE5B-4090-AFEE-6FDF58F49ADA}" type="pres">
      <dgm:prSet presAssocID="{42568299-8B6E-42B3-A9BD-9ABFD40EB823}" presName="linear" presStyleCnt="0">
        <dgm:presLayoutVars>
          <dgm:dir/>
          <dgm:animLvl val="lvl"/>
          <dgm:resizeHandles val="exact"/>
        </dgm:presLayoutVars>
      </dgm:prSet>
      <dgm:spPr/>
    </dgm:pt>
    <dgm:pt modelId="{9246FCE5-C051-4E05-8EDD-5CE16BCD2821}" type="pres">
      <dgm:prSet presAssocID="{B4EBFB6E-D4C1-487D-9C20-1C40B780BA07}" presName="parentLin" presStyleCnt="0"/>
      <dgm:spPr/>
    </dgm:pt>
    <dgm:pt modelId="{D898DE8E-E45E-483E-8B03-D961499E688D}" type="pres">
      <dgm:prSet presAssocID="{B4EBFB6E-D4C1-487D-9C20-1C40B780BA07}" presName="parentLeftMargin" presStyleLbl="node1" presStyleIdx="0" presStyleCnt="3"/>
      <dgm:spPr/>
    </dgm:pt>
    <dgm:pt modelId="{C93E9AE0-8B08-4A2B-8C32-FF292076F904}" type="pres">
      <dgm:prSet presAssocID="{B4EBFB6E-D4C1-487D-9C20-1C40B780BA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A38161-CC20-4074-B42B-516FE5B0244A}" type="pres">
      <dgm:prSet presAssocID="{B4EBFB6E-D4C1-487D-9C20-1C40B780BA07}" presName="negativeSpace" presStyleCnt="0"/>
      <dgm:spPr/>
    </dgm:pt>
    <dgm:pt modelId="{69659456-1847-4F39-AFC9-F4B901B7A1B3}" type="pres">
      <dgm:prSet presAssocID="{B4EBFB6E-D4C1-487D-9C20-1C40B780BA07}" presName="childText" presStyleLbl="conFgAcc1" presStyleIdx="0" presStyleCnt="3" custLinFactNeighborX="-841" custLinFactNeighborY="12782">
        <dgm:presLayoutVars>
          <dgm:bulletEnabled val="1"/>
        </dgm:presLayoutVars>
      </dgm:prSet>
      <dgm:spPr/>
    </dgm:pt>
    <dgm:pt modelId="{D100EF02-BEE0-4309-839D-FB142D3A7871}" type="pres">
      <dgm:prSet presAssocID="{1C88C6CD-49BA-4B3B-80FE-FD312F858ADF}" presName="spaceBetweenRectangles" presStyleCnt="0"/>
      <dgm:spPr/>
    </dgm:pt>
    <dgm:pt modelId="{BB145FA4-0F20-45CF-8C90-34DAE13EAE63}" type="pres">
      <dgm:prSet presAssocID="{8904762D-92D4-4261-9D4C-F1BDF58B1A42}" presName="parentLin" presStyleCnt="0"/>
      <dgm:spPr/>
    </dgm:pt>
    <dgm:pt modelId="{E0862946-2D75-4FDA-80C9-3A781A9EBFD5}" type="pres">
      <dgm:prSet presAssocID="{8904762D-92D4-4261-9D4C-F1BDF58B1A42}" presName="parentLeftMargin" presStyleLbl="node1" presStyleIdx="0" presStyleCnt="3"/>
      <dgm:spPr/>
    </dgm:pt>
    <dgm:pt modelId="{215F7A58-D7D2-44D2-AA01-9E11AB16E8DE}" type="pres">
      <dgm:prSet presAssocID="{8904762D-92D4-4261-9D4C-F1BDF58B1A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40E457-99C0-4539-980C-ACBE8B53A43A}" type="pres">
      <dgm:prSet presAssocID="{8904762D-92D4-4261-9D4C-F1BDF58B1A42}" presName="negativeSpace" presStyleCnt="0"/>
      <dgm:spPr/>
    </dgm:pt>
    <dgm:pt modelId="{869C58BE-E9D7-4C9A-BBF8-772F7D2D42E4}" type="pres">
      <dgm:prSet presAssocID="{8904762D-92D4-4261-9D4C-F1BDF58B1A42}" presName="childText" presStyleLbl="conFgAcc1" presStyleIdx="1" presStyleCnt="3">
        <dgm:presLayoutVars>
          <dgm:bulletEnabled val="1"/>
        </dgm:presLayoutVars>
      </dgm:prSet>
      <dgm:spPr/>
    </dgm:pt>
    <dgm:pt modelId="{4F65A1C3-26A2-471A-82FF-FA99E5303BA8}" type="pres">
      <dgm:prSet presAssocID="{F36CFF7C-E9D6-4A6E-BA35-B05DC6780DF1}" presName="spaceBetweenRectangles" presStyleCnt="0"/>
      <dgm:spPr/>
    </dgm:pt>
    <dgm:pt modelId="{C1370804-4964-47BC-B3AB-E8C1502FE057}" type="pres">
      <dgm:prSet presAssocID="{7ECF23F0-DF9A-498D-BA66-13FD30A2061F}" presName="parentLin" presStyleCnt="0"/>
      <dgm:spPr/>
    </dgm:pt>
    <dgm:pt modelId="{68C42930-1926-4F27-BD0F-0633D8EE9102}" type="pres">
      <dgm:prSet presAssocID="{7ECF23F0-DF9A-498D-BA66-13FD30A2061F}" presName="parentLeftMargin" presStyleLbl="node1" presStyleIdx="1" presStyleCnt="3"/>
      <dgm:spPr/>
    </dgm:pt>
    <dgm:pt modelId="{F1768932-116C-4AF4-86FC-C7D3CF782B81}" type="pres">
      <dgm:prSet presAssocID="{7ECF23F0-DF9A-498D-BA66-13FD30A206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6E253F-870A-4F62-B825-B595A8589BE2}" type="pres">
      <dgm:prSet presAssocID="{7ECF23F0-DF9A-498D-BA66-13FD30A2061F}" presName="negativeSpace" presStyleCnt="0"/>
      <dgm:spPr/>
    </dgm:pt>
    <dgm:pt modelId="{9BA12742-1A97-4493-A129-E229ACDEC022}" type="pres">
      <dgm:prSet presAssocID="{7ECF23F0-DF9A-498D-BA66-13FD30A206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95F325-3917-498D-BFE9-5504CE0F3CDF}" type="presOf" srcId="{7ECF23F0-DF9A-498D-BA66-13FD30A2061F}" destId="{68C42930-1926-4F27-BD0F-0633D8EE9102}" srcOrd="0" destOrd="0" presId="urn:microsoft.com/office/officeart/2005/8/layout/list1"/>
    <dgm:cxn modelId="{5416562E-8F3B-4687-B3FA-834F0A024CF2}" type="presOf" srcId="{42568299-8B6E-42B3-A9BD-9ABFD40EB823}" destId="{DF0AA275-CE5B-4090-AFEE-6FDF58F49ADA}" srcOrd="0" destOrd="0" presId="urn:microsoft.com/office/officeart/2005/8/layout/list1"/>
    <dgm:cxn modelId="{65CA3E54-1A35-4047-8312-A2D9AF8DA7CB}" srcId="{42568299-8B6E-42B3-A9BD-9ABFD40EB823}" destId="{8904762D-92D4-4261-9D4C-F1BDF58B1A42}" srcOrd="1" destOrd="0" parTransId="{481E1445-9DA8-4B94-84AB-7C234279C157}" sibTransId="{F36CFF7C-E9D6-4A6E-BA35-B05DC6780DF1}"/>
    <dgm:cxn modelId="{9DDA2E81-87A2-44A3-B5A3-DAB85F860731}" type="presOf" srcId="{B4EBFB6E-D4C1-487D-9C20-1C40B780BA07}" destId="{C93E9AE0-8B08-4A2B-8C32-FF292076F904}" srcOrd="1" destOrd="0" presId="urn:microsoft.com/office/officeart/2005/8/layout/list1"/>
    <dgm:cxn modelId="{47211A82-6D3B-4DA7-8333-0A025B8320FC}" type="presOf" srcId="{8904762D-92D4-4261-9D4C-F1BDF58B1A42}" destId="{215F7A58-D7D2-44D2-AA01-9E11AB16E8DE}" srcOrd="1" destOrd="0" presId="urn:microsoft.com/office/officeart/2005/8/layout/list1"/>
    <dgm:cxn modelId="{D3A7E084-5FFE-424B-91B7-3705BF9C6BA8}" srcId="{42568299-8B6E-42B3-A9BD-9ABFD40EB823}" destId="{B4EBFB6E-D4C1-487D-9C20-1C40B780BA07}" srcOrd="0" destOrd="0" parTransId="{4662C064-FF4A-4C61-97A6-DD637233795A}" sibTransId="{1C88C6CD-49BA-4B3B-80FE-FD312F858ADF}"/>
    <dgm:cxn modelId="{3CCAE792-3670-4EE7-B53D-D430DB02CC30}" type="presOf" srcId="{B4EBFB6E-D4C1-487D-9C20-1C40B780BA07}" destId="{D898DE8E-E45E-483E-8B03-D961499E688D}" srcOrd="0" destOrd="0" presId="urn:microsoft.com/office/officeart/2005/8/layout/list1"/>
    <dgm:cxn modelId="{30CC5CA8-9D32-4627-94DD-5E12D6A28232}" type="presOf" srcId="{8904762D-92D4-4261-9D4C-F1BDF58B1A42}" destId="{E0862946-2D75-4FDA-80C9-3A781A9EBFD5}" srcOrd="0" destOrd="0" presId="urn:microsoft.com/office/officeart/2005/8/layout/list1"/>
    <dgm:cxn modelId="{9ED97CD5-FEB7-4951-ADE0-E6A919D06A58}" srcId="{42568299-8B6E-42B3-A9BD-9ABFD40EB823}" destId="{7ECF23F0-DF9A-498D-BA66-13FD30A2061F}" srcOrd="2" destOrd="0" parTransId="{FB66EF73-5E36-4FD5-9B26-64D6B78B295C}" sibTransId="{1D5D24D1-2D27-467B-8738-4D2AD61EA2DF}"/>
    <dgm:cxn modelId="{ABA549FC-0387-43F2-953A-75EFF4C645AD}" type="presOf" srcId="{7ECF23F0-DF9A-498D-BA66-13FD30A2061F}" destId="{F1768932-116C-4AF4-86FC-C7D3CF782B81}" srcOrd="1" destOrd="0" presId="urn:microsoft.com/office/officeart/2005/8/layout/list1"/>
    <dgm:cxn modelId="{847E8EFC-EA76-4A7A-9155-FE00E462AB9A}" type="presParOf" srcId="{DF0AA275-CE5B-4090-AFEE-6FDF58F49ADA}" destId="{9246FCE5-C051-4E05-8EDD-5CE16BCD2821}" srcOrd="0" destOrd="0" presId="urn:microsoft.com/office/officeart/2005/8/layout/list1"/>
    <dgm:cxn modelId="{7C28407C-F024-4595-BC92-D86A73AE38E2}" type="presParOf" srcId="{9246FCE5-C051-4E05-8EDD-5CE16BCD2821}" destId="{D898DE8E-E45E-483E-8B03-D961499E688D}" srcOrd="0" destOrd="0" presId="urn:microsoft.com/office/officeart/2005/8/layout/list1"/>
    <dgm:cxn modelId="{0C0117BB-9049-445B-BBF3-B4B3058EC386}" type="presParOf" srcId="{9246FCE5-C051-4E05-8EDD-5CE16BCD2821}" destId="{C93E9AE0-8B08-4A2B-8C32-FF292076F904}" srcOrd="1" destOrd="0" presId="urn:microsoft.com/office/officeart/2005/8/layout/list1"/>
    <dgm:cxn modelId="{0EB881F8-6A0D-41D9-8048-9B4FAD668EFF}" type="presParOf" srcId="{DF0AA275-CE5B-4090-AFEE-6FDF58F49ADA}" destId="{ABA38161-CC20-4074-B42B-516FE5B0244A}" srcOrd="1" destOrd="0" presId="urn:microsoft.com/office/officeart/2005/8/layout/list1"/>
    <dgm:cxn modelId="{58160AB7-3845-4EEB-9A48-733250118A15}" type="presParOf" srcId="{DF0AA275-CE5B-4090-AFEE-6FDF58F49ADA}" destId="{69659456-1847-4F39-AFC9-F4B901B7A1B3}" srcOrd="2" destOrd="0" presId="urn:microsoft.com/office/officeart/2005/8/layout/list1"/>
    <dgm:cxn modelId="{A2991F80-3686-418C-ADB5-22FC6C71A543}" type="presParOf" srcId="{DF0AA275-CE5B-4090-AFEE-6FDF58F49ADA}" destId="{D100EF02-BEE0-4309-839D-FB142D3A7871}" srcOrd="3" destOrd="0" presId="urn:microsoft.com/office/officeart/2005/8/layout/list1"/>
    <dgm:cxn modelId="{1714DB81-9957-43D8-9661-831ECAB7A13F}" type="presParOf" srcId="{DF0AA275-CE5B-4090-AFEE-6FDF58F49ADA}" destId="{BB145FA4-0F20-45CF-8C90-34DAE13EAE63}" srcOrd="4" destOrd="0" presId="urn:microsoft.com/office/officeart/2005/8/layout/list1"/>
    <dgm:cxn modelId="{C3AD12CE-4B47-498F-872D-16D3C6806BAD}" type="presParOf" srcId="{BB145FA4-0F20-45CF-8C90-34DAE13EAE63}" destId="{E0862946-2D75-4FDA-80C9-3A781A9EBFD5}" srcOrd="0" destOrd="0" presId="urn:microsoft.com/office/officeart/2005/8/layout/list1"/>
    <dgm:cxn modelId="{1B537DDD-687A-4027-B08F-8C9B41D5A0CF}" type="presParOf" srcId="{BB145FA4-0F20-45CF-8C90-34DAE13EAE63}" destId="{215F7A58-D7D2-44D2-AA01-9E11AB16E8DE}" srcOrd="1" destOrd="0" presId="urn:microsoft.com/office/officeart/2005/8/layout/list1"/>
    <dgm:cxn modelId="{BB463F95-897E-4504-A3F2-D84119F2D38F}" type="presParOf" srcId="{DF0AA275-CE5B-4090-AFEE-6FDF58F49ADA}" destId="{1F40E457-99C0-4539-980C-ACBE8B53A43A}" srcOrd="5" destOrd="0" presId="urn:microsoft.com/office/officeart/2005/8/layout/list1"/>
    <dgm:cxn modelId="{3CA22831-FC9B-4B03-850D-AD12DD4DEADC}" type="presParOf" srcId="{DF0AA275-CE5B-4090-AFEE-6FDF58F49ADA}" destId="{869C58BE-E9D7-4C9A-BBF8-772F7D2D42E4}" srcOrd="6" destOrd="0" presId="urn:microsoft.com/office/officeart/2005/8/layout/list1"/>
    <dgm:cxn modelId="{900B629A-13CE-46F0-A54A-AC7346004898}" type="presParOf" srcId="{DF0AA275-CE5B-4090-AFEE-6FDF58F49ADA}" destId="{4F65A1C3-26A2-471A-82FF-FA99E5303BA8}" srcOrd="7" destOrd="0" presId="urn:microsoft.com/office/officeart/2005/8/layout/list1"/>
    <dgm:cxn modelId="{54A32D33-042E-41A6-AD6A-4A07C0F554C6}" type="presParOf" srcId="{DF0AA275-CE5B-4090-AFEE-6FDF58F49ADA}" destId="{C1370804-4964-47BC-B3AB-E8C1502FE057}" srcOrd="8" destOrd="0" presId="urn:microsoft.com/office/officeart/2005/8/layout/list1"/>
    <dgm:cxn modelId="{15E8A0DA-C011-43BB-AC98-A867CC321A47}" type="presParOf" srcId="{C1370804-4964-47BC-B3AB-E8C1502FE057}" destId="{68C42930-1926-4F27-BD0F-0633D8EE9102}" srcOrd="0" destOrd="0" presId="urn:microsoft.com/office/officeart/2005/8/layout/list1"/>
    <dgm:cxn modelId="{08A40961-D511-47FF-AA5E-593A956FC658}" type="presParOf" srcId="{C1370804-4964-47BC-B3AB-E8C1502FE057}" destId="{F1768932-116C-4AF4-86FC-C7D3CF782B81}" srcOrd="1" destOrd="0" presId="urn:microsoft.com/office/officeart/2005/8/layout/list1"/>
    <dgm:cxn modelId="{0AEC1B13-2B8A-4FF5-80C1-43EF9D7F0DD5}" type="presParOf" srcId="{DF0AA275-CE5B-4090-AFEE-6FDF58F49ADA}" destId="{AF6E253F-870A-4F62-B825-B595A8589BE2}" srcOrd="9" destOrd="0" presId="urn:microsoft.com/office/officeart/2005/8/layout/list1"/>
    <dgm:cxn modelId="{1F820955-B8D3-4136-9802-E888C01AF8C0}" type="presParOf" srcId="{DF0AA275-CE5B-4090-AFEE-6FDF58F49ADA}" destId="{9BA12742-1A97-4493-A129-E229ACDEC0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A4E4A-D5F7-4D96-A870-A2B847934F94}">
      <dsp:nvSpPr>
        <dsp:cNvPr id="0" name=""/>
        <dsp:cNvSpPr/>
      </dsp:nvSpPr>
      <dsp:spPr>
        <a:xfrm rot="5400000">
          <a:off x="555135" y="1039551"/>
          <a:ext cx="1619721" cy="195724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05D33-EB91-4030-9C92-357FB66C086E}">
      <dsp:nvSpPr>
        <dsp:cNvPr id="0" name=""/>
        <dsp:cNvSpPr/>
      </dsp:nvSpPr>
      <dsp:spPr>
        <a:xfrm>
          <a:off x="924391" y="898"/>
          <a:ext cx="2174721" cy="1304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приема посетителей</a:t>
          </a:r>
        </a:p>
      </dsp:txBody>
      <dsp:txXfrm>
        <a:off x="962608" y="39115"/>
        <a:ext cx="2098287" cy="1228399"/>
      </dsp:txXfrm>
    </dsp:sp>
    <dsp:sp modelId="{4FC930F7-3C96-4557-9DF1-3E248187C646}">
      <dsp:nvSpPr>
        <dsp:cNvPr id="0" name=""/>
        <dsp:cNvSpPr/>
      </dsp:nvSpPr>
      <dsp:spPr>
        <a:xfrm rot="5400000">
          <a:off x="555135" y="2670593"/>
          <a:ext cx="1619721" cy="195724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7B0F5-F787-41BA-B2F9-8A66065909CD}">
      <dsp:nvSpPr>
        <dsp:cNvPr id="0" name=""/>
        <dsp:cNvSpPr/>
      </dsp:nvSpPr>
      <dsp:spPr>
        <a:xfrm>
          <a:off x="924391" y="1631939"/>
          <a:ext cx="2174721" cy="1304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Ведение делопроизводства</a:t>
          </a:r>
        </a:p>
      </dsp:txBody>
      <dsp:txXfrm>
        <a:off x="962608" y="1670156"/>
        <a:ext cx="2098287" cy="1228399"/>
      </dsp:txXfrm>
    </dsp:sp>
    <dsp:sp modelId="{A7F9F87F-85A0-4171-894B-1D2FFF494B4C}">
      <dsp:nvSpPr>
        <dsp:cNvPr id="0" name=""/>
        <dsp:cNvSpPr/>
      </dsp:nvSpPr>
      <dsp:spPr>
        <a:xfrm>
          <a:off x="1370656" y="3486113"/>
          <a:ext cx="2881059" cy="195724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774F6-3F4D-4DDE-A2CC-6F5DC44ED39E}">
      <dsp:nvSpPr>
        <dsp:cNvPr id="0" name=""/>
        <dsp:cNvSpPr/>
      </dsp:nvSpPr>
      <dsp:spPr>
        <a:xfrm>
          <a:off x="924391" y="3262981"/>
          <a:ext cx="2174721" cy="1304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Составление по поручению руководителя документов</a:t>
          </a:r>
        </a:p>
      </dsp:txBody>
      <dsp:txXfrm>
        <a:off x="962608" y="3301198"/>
        <a:ext cx="2098287" cy="1228399"/>
      </dsp:txXfrm>
    </dsp:sp>
    <dsp:sp modelId="{2B7AF554-C7E7-4F81-8212-146B1E9DB76C}">
      <dsp:nvSpPr>
        <dsp:cNvPr id="0" name=""/>
        <dsp:cNvSpPr/>
      </dsp:nvSpPr>
      <dsp:spPr>
        <a:xfrm rot="16200000">
          <a:off x="3447516" y="2697199"/>
          <a:ext cx="1619721" cy="195724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B60D9-F0CF-4BCB-BEF6-B1FCF34C7AC1}">
      <dsp:nvSpPr>
        <dsp:cNvPr id="0" name=""/>
        <dsp:cNvSpPr/>
      </dsp:nvSpPr>
      <dsp:spPr>
        <a:xfrm>
          <a:off x="3816772" y="3262981"/>
          <a:ext cx="2174721" cy="1304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Составление по поручению руководителя писем</a:t>
          </a:r>
        </a:p>
      </dsp:txBody>
      <dsp:txXfrm>
        <a:off x="3854989" y="3301198"/>
        <a:ext cx="2098287" cy="1228399"/>
      </dsp:txXfrm>
    </dsp:sp>
    <dsp:sp modelId="{D868CDDD-4245-4861-BE80-F6C1F648C895}">
      <dsp:nvSpPr>
        <dsp:cNvPr id="0" name=""/>
        <dsp:cNvSpPr/>
      </dsp:nvSpPr>
      <dsp:spPr>
        <a:xfrm rot="16200000">
          <a:off x="3447516" y="1039551"/>
          <a:ext cx="1619721" cy="195724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124FF-70C9-4A4B-AD87-4EE1111CAC7D}">
      <dsp:nvSpPr>
        <dsp:cNvPr id="0" name=""/>
        <dsp:cNvSpPr/>
      </dsp:nvSpPr>
      <dsp:spPr>
        <a:xfrm>
          <a:off x="3816772" y="1631939"/>
          <a:ext cx="2174721" cy="1304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Обеспечение сохранности дел и сдача их в архив </a:t>
          </a:r>
        </a:p>
      </dsp:txBody>
      <dsp:txXfrm>
        <a:off x="3854989" y="1670156"/>
        <a:ext cx="2098287" cy="1228399"/>
      </dsp:txXfrm>
    </dsp:sp>
    <dsp:sp modelId="{2173AE22-082E-4FC1-8E9A-AA184294567D}">
      <dsp:nvSpPr>
        <dsp:cNvPr id="0" name=""/>
        <dsp:cNvSpPr/>
      </dsp:nvSpPr>
      <dsp:spPr>
        <a:xfrm>
          <a:off x="3816772" y="898"/>
          <a:ext cx="2174721" cy="1304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Приём документов на подпись руководителя </a:t>
          </a:r>
        </a:p>
      </dsp:txBody>
      <dsp:txXfrm>
        <a:off x="3854989" y="39115"/>
        <a:ext cx="2098287" cy="1228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2A3-30D0-4A83-A58A-DF59A8026E2C}">
      <dsp:nvSpPr>
        <dsp:cNvPr id="0" name=""/>
        <dsp:cNvSpPr/>
      </dsp:nvSpPr>
      <dsp:spPr>
        <a:xfrm>
          <a:off x="2564850" y="0"/>
          <a:ext cx="2268627" cy="14746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координация расписания руководителя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6834" y="71984"/>
        <a:ext cx="2124659" cy="1330640"/>
      </dsp:txXfrm>
    </dsp:sp>
    <dsp:sp modelId="{068A8C5C-0827-4B13-93AA-A355BD84F5AA}">
      <dsp:nvSpPr>
        <dsp:cNvPr id="0" name=""/>
        <dsp:cNvSpPr/>
      </dsp:nvSpPr>
      <dsp:spPr>
        <a:xfrm>
          <a:off x="1730900" y="737075"/>
          <a:ext cx="3937058" cy="3937058"/>
        </a:xfrm>
        <a:custGeom>
          <a:avLst/>
          <a:gdLst/>
          <a:ahLst/>
          <a:cxnLst/>
          <a:rect l="0" t="0" r="0" b="0"/>
          <a:pathLst>
            <a:path>
              <a:moveTo>
                <a:pt x="3119113" y="371261"/>
              </a:moveTo>
              <a:arcTo wR="1968529" hR="1968529" stAng="18346014" swAng="365463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0CB2D-04D6-4B63-848C-B8596083BA15}">
      <dsp:nvSpPr>
        <dsp:cNvPr id="0" name=""/>
        <dsp:cNvSpPr/>
      </dsp:nvSpPr>
      <dsp:spPr>
        <a:xfrm>
          <a:off x="4269646" y="2954659"/>
          <a:ext cx="2268627" cy="1474608"/>
        </a:xfrm>
        <a:prstGeom prst="roundRect">
          <a:avLst/>
        </a:prstGeom>
        <a:solidFill>
          <a:schemeClr val="accent4">
            <a:hueOff val="-6769911"/>
            <a:satOff val="-50000"/>
            <a:lumOff val="2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Обеспечение рабочего места руководителя</a:t>
          </a:r>
          <a:r>
            <a:rPr lang="ru-RU" sz="1600" kern="1200" dirty="0"/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1630" y="3026643"/>
        <a:ext cx="2124659" cy="1330640"/>
      </dsp:txXfrm>
    </dsp:sp>
    <dsp:sp modelId="{FB7B84F5-69D6-495C-AB43-C05FBF3950A7}">
      <dsp:nvSpPr>
        <dsp:cNvPr id="0" name=""/>
        <dsp:cNvSpPr/>
      </dsp:nvSpPr>
      <dsp:spPr>
        <a:xfrm>
          <a:off x="1734814" y="736859"/>
          <a:ext cx="3937058" cy="3937058"/>
        </a:xfrm>
        <a:custGeom>
          <a:avLst/>
          <a:gdLst/>
          <a:ahLst/>
          <a:cxnLst/>
          <a:rect l="0" t="0" r="0" b="0"/>
          <a:pathLst>
            <a:path>
              <a:moveTo>
                <a:pt x="2902542" y="3701367"/>
              </a:moveTo>
              <a:arcTo wR="1968529" hR="1968529" stAng="3700499" swAng="3340655"/>
            </a:path>
          </a:pathLst>
        </a:custGeom>
        <a:noFill/>
        <a:ln w="6350" cap="flat" cmpd="sng" algn="ctr">
          <a:solidFill>
            <a:schemeClr val="accent4">
              <a:hueOff val="-6769911"/>
              <a:satOff val="-50000"/>
              <a:lumOff val="20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028C5-BCF6-479E-9E50-FCFC050AEC18}">
      <dsp:nvSpPr>
        <dsp:cNvPr id="0" name=""/>
        <dsp:cNvSpPr/>
      </dsp:nvSpPr>
      <dsp:spPr>
        <a:xfrm>
          <a:off x="873963" y="2970542"/>
          <a:ext cx="2268627" cy="1474608"/>
        </a:xfrm>
        <a:prstGeom prst="roundRect">
          <a:avLst/>
        </a:prstGeom>
        <a:solidFill>
          <a:schemeClr val="accent4">
            <a:hueOff val="-13539823"/>
            <a:satOff val="-100000"/>
            <a:lumOff val="4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Понимание корпоративной культуры и политики</a:t>
          </a:r>
        </a:p>
      </dsp:txBody>
      <dsp:txXfrm>
        <a:off x="945947" y="3042526"/>
        <a:ext cx="2124659" cy="1330640"/>
      </dsp:txXfrm>
    </dsp:sp>
    <dsp:sp modelId="{C620EC29-106A-4CCC-82BC-CB5B53C14CF7}">
      <dsp:nvSpPr>
        <dsp:cNvPr id="0" name=""/>
        <dsp:cNvSpPr/>
      </dsp:nvSpPr>
      <dsp:spPr>
        <a:xfrm>
          <a:off x="1734030" y="734487"/>
          <a:ext cx="3937058" cy="3937058"/>
        </a:xfrm>
        <a:custGeom>
          <a:avLst/>
          <a:gdLst/>
          <a:ahLst/>
          <a:cxnLst/>
          <a:rect l="0" t="0" r="0" b="0"/>
          <a:pathLst>
            <a:path>
              <a:moveTo>
                <a:pt x="15592" y="2215803"/>
              </a:moveTo>
              <a:arcTo wR="1968529" hR="1968529" stAng="10367028" swAng="3678917"/>
            </a:path>
          </a:pathLst>
        </a:custGeom>
        <a:noFill/>
        <a:ln w="6350" cap="flat" cmpd="sng" algn="ctr">
          <a:solidFill>
            <a:schemeClr val="accent4">
              <a:hueOff val="-13539823"/>
              <a:satOff val="-100000"/>
              <a:lumOff val="4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B2A31-3089-4388-8B67-52A598A697C8}">
      <dsp:nvSpPr>
        <dsp:cNvPr id="0" name=""/>
        <dsp:cNvSpPr/>
      </dsp:nvSpPr>
      <dsp:spPr>
        <a:xfrm>
          <a:off x="0" y="0"/>
          <a:ext cx="5537465" cy="7860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+mn-lt"/>
            </a:rPr>
            <a:t>Общение и переговоры</a:t>
          </a:r>
          <a:r>
            <a:rPr lang="ru-RU" sz="2000" b="0" kern="1200" dirty="0">
              <a:latin typeface="+mn-lt"/>
              <a:cs typeface="Times New Roman" panose="02020603050405020304" pitchFamily="18" charset="0"/>
            </a:rPr>
            <a:t> </a:t>
          </a:r>
        </a:p>
      </dsp:txBody>
      <dsp:txXfrm>
        <a:off x="23023" y="23023"/>
        <a:ext cx="4597284" cy="740006"/>
      </dsp:txXfrm>
    </dsp:sp>
    <dsp:sp modelId="{7525ACA8-E9BE-4FCB-AE3C-B628221AC5F2}">
      <dsp:nvSpPr>
        <dsp:cNvPr id="0" name=""/>
        <dsp:cNvSpPr/>
      </dsp:nvSpPr>
      <dsp:spPr>
        <a:xfrm>
          <a:off x="413511" y="895226"/>
          <a:ext cx="5537465" cy="7860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Управление временем и планирование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534" y="918249"/>
        <a:ext cx="4566972" cy="740006"/>
      </dsp:txXfrm>
    </dsp:sp>
    <dsp:sp modelId="{338DC94F-98CC-4840-85C1-47CBFD8C1351}">
      <dsp:nvSpPr>
        <dsp:cNvPr id="0" name=""/>
        <dsp:cNvSpPr/>
      </dsp:nvSpPr>
      <dsp:spPr>
        <a:xfrm>
          <a:off x="827023" y="1790453"/>
          <a:ext cx="5537465" cy="7860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Решение конфликтов и проблем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0046" y="1813476"/>
        <a:ext cx="4566972" cy="740006"/>
      </dsp:txXfrm>
    </dsp:sp>
    <dsp:sp modelId="{5E9C9160-9E17-4536-9346-F048E1ADC66F}">
      <dsp:nvSpPr>
        <dsp:cNvPr id="0" name=""/>
        <dsp:cNvSpPr/>
      </dsp:nvSpPr>
      <dsp:spPr>
        <a:xfrm>
          <a:off x="1240535" y="2685679"/>
          <a:ext cx="5537465" cy="7860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Этикет и дипломатия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3558" y="2708702"/>
        <a:ext cx="4566972" cy="740006"/>
      </dsp:txXfrm>
    </dsp:sp>
    <dsp:sp modelId="{665A9063-6B2E-43DD-930E-FC8669DFC988}">
      <dsp:nvSpPr>
        <dsp:cNvPr id="0" name=""/>
        <dsp:cNvSpPr/>
      </dsp:nvSpPr>
      <dsp:spPr>
        <a:xfrm>
          <a:off x="1654047" y="3580906"/>
          <a:ext cx="5537465" cy="7860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Техники активного слушания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7070" y="3603929"/>
        <a:ext cx="4566972" cy="740006"/>
      </dsp:txXfrm>
    </dsp:sp>
    <dsp:sp modelId="{7DE36DE0-D2FC-4D3A-8EE4-4F1634F7702A}">
      <dsp:nvSpPr>
        <dsp:cNvPr id="0" name=""/>
        <dsp:cNvSpPr/>
      </dsp:nvSpPr>
      <dsp:spPr>
        <a:xfrm>
          <a:off x="5026530" y="574255"/>
          <a:ext cx="510934" cy="510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141490" y="574255"/>
        <a:ext cx="281014" cy="384478"/>
      </dsp:txXfrm>
    </dsp:sp>
    <dsp:sp modelId="{88BCCB75-EEAA-44B3-81A8-F9D9B660B557}">
      <dsp:nvSpPr>
        <dsp:cNvPr id="0" name=""/>
        <dsp:cNvSpPr/>
      </dsp:nvSpPr>
      <dsp:spPr>
        <a:xfrm>
          <a:off x="5440042" y="1469481"/>
          <a:ext cx="510934" cy="510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555002" y="1469481"/>
        <a:ext cx="281014" cy="384478"/>
      </dsp:txXfrm>
    </dsp:sp>
    <dsp:sp modelId="{F23D310A-63FB-46DD-AF25-610D5F9F4455}">
      <dsp:nvSpPr>
        <dsp:cNvPr id="0" name=""/>
        <dsp:cNvSpPr/>
      </dsp:nvSpPr>
      <dsp:spPr>
        <a:xfrm>
          <a:off x="5853554" y="2351607"/>
          <a:ext cx="510934" cy="510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968514" y="2351607"/>
        <a:ext cx="281014" cy="384478"/>
      </dsp:txXfrm>
    </dsp:sp>
    <dsp:sp modelId="{E30EC28C-FD32-4CB9-99B3-966AE324FF35}">
      <dsp:nvSpPr>
        <dsp:cNvPr id="0" name=""/>
        <dsp:cNvSpPr/>
      </dsp:nvSpPr>
      <dsp:spPr>
        <a:xfrm>
          <a:off x="6267066" y="3255567"/>
          <a:ext cx="510934" cy="510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382026" y="3255567"/>
        <a:ext cx="281014" cy="384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F30F3-D0B5-4F6F-AE71-15ED13EA6E57}">
      <dsp:nvSpPr>
        <dsp:cNvPr id="0" name=""/>
        <dsp:cNvSpPr/>
      </dsp:nvSpPr>
      <dsp:spPr>
        <a:xfrm>
          <a:off x="917" y="483"/>
          <a:ext cx="7996895" cy="1300089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Личностное развитие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5" y="38561"/>
        <a:ext cx="7920739" cy="1223933"/>
      </dsp:txXfrm>
    </dsp:sp>
    <dsp:sp modelId="{143D0842-6582-471F-9EC7-54D1F2EE9DA4}">
      <dsp:nvSpPr>
        <dsp:cNvPr id="0" name=""/>
        <dsp:cNvSpPr/>
      </dsp:nvSpPr>
      <dsp:spPr>
        <a:xfrm>
          <a:off x="0" y="1471424"/>
          <a:ext cx="5223819" cy="1300089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Стрессоустойчивость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78" y="1509502"/>
        <a:ext cx="5147663" cy="1223933"/>
      </dsp:txXfrm>
    </dsp:sp>
    <dsp:sp modelId="{5658A5AD-3910-4AB2-A737-74F81723C90B}">
      <dsp:nvSpPr>
        <dsp:cNvPr id="0" name=""/>
        <dsp:cNvSpPr/>
      </dsp:nvSpPr>
      <dsp:spPr>
        <a:xfrm>
          <a:off x="917" y="2879305"/>
          <a:ext cx="2558187" cy="130008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навыки </a:t>
          </a:r>
        </a:p>
      </dsp:txBody>
      <dsp:txXfrm>
        <a:off x="38995" y="2917383"/>
        <a:ext cx="2482031" cy="1223933"/>
      </dsp:txXfrm>
    </dsp:sp>
    <dsp:sp modelId="{FE2DF79E-41F1-4E8D-84F4-607C3E070D92}">
      <dsp:nvSpPr>
        <dsp:cNvPr id="0" name=""/>
        <dsp:cNvSpPr/>
      </dsp:nvSpPr>
      <dsp:spPr>
        <a:xfrm>
          <a:off x="2666549" y="2879305"/>
          <a:ext cx="2558187" cy="130008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навыки</a:t>
          </a:r>
        </a:p>
      </dsp:txBody>
      <dsp:txXfrm>
        <a:off x="2704627" y="2917383"/>
        <a:ext cx="2482031" cy="1223933"/>
      </dsp:txXfrm>
    </dsp:sp>
    <dsp:sp modelId="{7AD7904A-8157-45C9-B34C-6C4CE4EA02D9}">
      <dsp:nvSpPr>
        <dsp:cNvPr id="0" name=""/>
        <dsp:cNvSpPr/>
      </dsp:nvSpPr>
      <dsp:spPr>
        <a:xfrm>
          <a:off x="5440543" y="1408363"/>
          <a:ext cx="2558187" cy="1300089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Адаптивность</a:t>
          </a:r>
        </a:p>
      </dsp:txBody>
      <dsp:txXfrm>
        <a:off x="5478621" y="1446441"/>
        <a:ext cx="2482031" cy="1223933"/>
      </dsp:txXfrm>
    </dsp:sp>
    <dsp:sp modelId="{4C66B927-5174-474A-82BF-44025C3A1CEB}">
      <dsp:nvSpPr>
        <dsp:cNvPr id="0" name=""/>
        <dsp:cNvSpPr/>
      </dsp:nvSpPr>
      <dsp:spPr>
        <a:xfrm>
          <a:off x="5439625" y="2879305"/>
          <a:ext cx="2558187" cy="130008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Коммуникационные навыки</a:t>
          </a:r>
        </a:p>
      </dsp:txBody>
      <dsp:txXfrm>
        <a:off x="5477703" y="2917383"/>
        <a:ext cx="2482031" cy="1223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59456-1847-4F39-AFC9-F4B901B7A1B3}">
      <dsp:nvSpPr>
        <dsp:cNvPr id="0" name=""/>
        <dsp:cNvSpPr/>
      </dsp:nvSpPr>
      <dsp:spPr>
        <a:xfrm>
          <a:off x="0" y="455422"/>
          <a:ext cx="84533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9AE0-8B08-4A2B-8C32-FF292076F904}">
      <dsp:nvSpPr>
        <dsp:cNvPr id="0" name=""/>
        <dsp:cNvSpPr/>
      </dsp:nvSpPr>
      <dsp:spPr>
        <a:xfrm>
          <a:off x="422668" y="7365"/>
          <a:ext cx="5917356" cy="85608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2" tIns="0" rIns="2236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Развитие навыков лидерства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458" y="49155"/>
        <a:ext cx="5833776" cy="772500"/>
      </dsp:txXfrm>
    </dsp:sp>
    <dsp:sp modelId="{869C58BE-E9D7-4C9A-BBF8-772F7D2D42E4}">
      <dsp:nvSpPr>
        <dsp:cNvPr id="0" name=""/>
        <dsp:cNvSpPr/>
      </dsp:nvSpPr>
      <dsp:spPr>
        <a:xfrm>
          <a:off x="0" y="1750845"/>
          <a:ext cx="84533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326567"/>
              <a:satOff val="-59190"/>
              <a:lumOff val="38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F7A58-D7D2-44D2-AA01-9E11AB16E8DE}">
      <dsp:nvSpPr>
        <dsp:cNvPr id="0" name=""/>
        <dsp:cNvSpPr/>
      </dsp:nvSpPr>
      <dsp:spPr>
        <a:xfrm>
          <a:off x="422668" y="1322805"/>
          <a:ext cx="5917356" cy="856080"/>
        </a:xfrm>
        <a:prstGeom prst="roundRect">
          <a:avLst/>
        </a:prstGeom>
        <a:solidFill>
          <a:schemeClr val="accent4">
            <a:shade val="50000"/>
            <a:hueOff val="326567"/>
            <a:satOff val="-59190"/>
            <a:lumOff val="38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2" tIns="0" rIns="2236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Стратегического планирования и решения проблем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458" y="1364595"/>
        <a:ext cx="5833776" cy="772500"/>
      </dsp:txXfrm>
    </dsp:sp>
    <dsp:sp modelId="{9BA12742-1A97-4493-A129-E229ACDEC022}">
      <dsp:nvSpPr>
        <dsp:cNvPr id="0" name=""/>
        <dsp:cNvSpPr/>
      </dsp:nvSpPr>
      <dsp:spPr>
        <a:xfrm>
          <a:off x="0" y="3066285"/>
          <a:ext cx="84533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326567"/>
              <a:satOff val="-59190"/>
              <a:lumOff val="38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68932-116C-4AF4-86FC-C7D3CF782B81}">
      <dsp:nvSpPr>
        <dsp:cNvPr id="0" name=""/>
        <dsp:cNvSpPr/>
      </dsp:nvSpPr>
      <dsp:spPr>
        <a:xfrm>
          <a:off x="422668" y="2638245"/>
          <a:ext cx="5917356" cy="856080"/>
        </a:xfrm>
        <a:prstGeom prst="roundRect">
          <a:avLst/>
        </a:prstGeom>
        <a:solidFill>
          <a:schemeClr val="accent4">
            <a:shade val="50000"/>
            <a:hueOff val="326567"/>
            <a:satOff val="-59190"/>
            <a:lumOff val="38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2" tIns="0" rIns="2236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Навыки в области коммуникации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458" y="2680035"/>
        <a:ext cx="5833776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FEDDC-D39C-4059-9769-CAF81104B6A4}">
      <dsp:nvSpPr>
        <dsp:cNvPr id="0" name=""/>
        <dsp:cNvSpPr/>
      </dsp:nvSpPr>
      <dsp:spPr>
        <a:xfrm>
          <a:off x="1513967" y="-25912"/>
          <a:ext cx="4336457" cy="4336457"/>
        </a:xfrm>
        <a:prstGeom prst="circularArrow">
          <a:avLst>
            <a:gd name="adj1" fmla="val 5544"/>
            <a:gd name="adj2" fmla="val 330680"/>
            <a:gd name="adj3" fmla="val 13782903"/>
            <a:gd name="adj4" fmla="val 17381719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9D63F-80F9-472F-B471-5F400B9609B1}">
      <dsp:nvSpPr>
        <dsp:cNvPr id="0" name=""/>
        <dsp:cNvSpPr/>
      </dsp:nvSpPr>
      <dsp:spPr>
        <a:xfrm>
          <a:off x="2669952" y="932"/>
          <a:ext cx="2024488" cy="10122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Четкое распределение ролей</a:t>
          </a:r>
        </a:p>
      </dsp:txBody>
      <dsp:txXfrm>
        <a:off x="2719366" y="50346"/>
        <a:ext cx="1925660" cy="913416"/>
      </dsp:txXfrm>
    </dsp:sp>
    <dsp:sp modelId="{79FEF2AD-586B-450F-8CE1-D0918EBCFE4F}">
      <dsp:nvSpPr>
        <dsp:cNvPr id="0" name=""/>
        <dsp:cNvSpPr/>
      </dsp:nvSpPr>
      <dsp:spPr>
        <a:xfrm>
          <a:off x="4428679" y="1278723"/>
          <a:ext cx="2024488" cy="1012244"/>
        </a:xfrm>
        <a:prstGeom prst="roundRect">
          <a:avLst/>
        </a:prstGeom>
        <a:solidFill>
          <a:schemeClr val="accent3">
            <a:hueOff val="2841024"/>
            <a:satOff val="5221"/>
            <a:lumOff val="-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Совместное планирование</a:t>
          </a:r>
        </a:p>
      </dsp:txBody>
      <dsp:txXfrm>
        <a:off x="4478093" y="1328137"/>
        <a:ext cx="1925660" cy="913416"/>
      </dsp:txXfrm>
    </dsp:sp>
    <dsp:sp modelId="{E48C6AE1-72E6-4B32-A8B3-614E98A48FEE}">
      <dsp:nvSpPr>
        <dsp:cNvPr id="0" name=""/>
        <dsp:cNvSpPr/>
      </dsp:nvSpPr>
      <dsp:spPr>
        <a:xfrm>
          <a:off x="3756905" y="3346231"/>
          <a:ext cx="2024488" cy="1012244"/>
        </a:xfrm>
        <a:prstGeom prst="roundRect">
          <a:avLst/>
        </a:prstGeom>
        <a:solidFill>
          <a:schemeClr val="accent3">
            <a:hueOff val="5682047"/>
            <a:satOff val="10443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</a:t>
          </a:r>
          <a:r>
            <a:rPr lang="ru-RU" sz="1600" kern="1200" dirty="0" err="1"/>
            <a:t>Тимбилдинговые</a:t>
          </a:r>
          <a:r>
            <a:rPr lang="ru-RU" sz="1600" kern="1200" dirty="0"/>
            <a:t> мероприятия</a:t>
          </a:r>
        </a:p>
      </dsp:txBody>
      <dsp:txXfrm>
        <a:off x="3806319" y="3395645"/>
        <a:ext cx="1925660" cy="913416"/>
      </dsp:txXfrm>
    </dsp:sp>
    <dsp:sp modelId="{CE5479E3-1BF0-4DF1-96C8-312A7CDDC795}">
      <dsp:nvSpPr>
        <dsp:cNvPr id="0" name=""/>
        <dsp:cNvSpPr/>
      </dsp:nvSpPr>
      <dsp:spPr>
        <a:xfrm>
          <a:off x="1582998" y="3346231"/>
          <a:ext cx="2024488" cy="1012244"/>
        </a:xfrm>
        <a:prstGeom prst="roundRect">
          <a:avLst/>
        </a:prstGeom>
        <a:solidFill>
          <a:schemeClr val="accent3">
            <a:hueOff val="8523071"/>
            <a:satOff val="15664"/>
            <a:lumOff val="-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Обратная связь</a:t>
          </a:r>
        </a:p>
      </dsp:txBody>
      <dsp:txXfrm>
        <a:off x="1632412" y="3395645"/>
        <a:ext cx="1925660" cy="913416"/>
      </dsp:txXfrm>
    </dsp:sp>
    <dsp:sp modelId="{B845141C-B7A0-4D49-AF16-CC00BFD5D859}">
      <dsp:nvSpPr>
        <dsp:cNvPr id="0" name=""/>
        <dsp:cNvSpPr/>
      </dsp:nvSpPr>
      <dsp:spPr>
        <a:xfrm>
          <a:off x="911224" y="1278723"/>
          <a:ext cx="2024488" cy="1012244"/>
        </a:xfrm>
        <a:prstGeom prst="roundRect">
          <a:avLst/>
        </a:prstGeom>
        <a:solidFill>
          <a:schemeClr val="accent3">
            <a:hueOff val="11364095"/>
            <a:satOff val="20886"/>
            <a:lumOff val="-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навыков общения</a:t>
          </a:r>
        </a:p>
      </dsp:txBody>
      <dsp:txXfrm>
        <a:off x="960638" y="1328137"/>
        <a:ext cx="1925660" cy="9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FEDDC-D39C-4059-9769-CAF81104B6A4}">
      <dsp:nvSpPr>
        <dsp:cNvPr id="0" name=""/>
        <dsp:cNvSpPr/>
      </dsp:nvSpPr>
      <dsp:spPr>
        <a:xfrm>
          <a:off x="1482355" y="-26927"/>
          <a:ext cx="4690627" cy="4690627"/>
        </a:xfrm>
        <a:prstGeom prst="circularArrow">
          <a:avLst>
            <a:gd name="adj1" fmla="val 5544"/>
            <a:gd name="adj2" fmla="val 330680"/>
            <a:gd name="adj3" fmla="val 13778317"/>
            <a:gd name="adj4" fmla="val 17384508"/>
            <a:gd name="adj5" fmla="val 5757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9D63F-80F9-472F-B471-5F400B9609B1}">
      <dsp:nvSpPr>
        <dsp:cNvPr id="0" name=""/>
        <dsp:cNvSpPr/>
      </dsp:nvSpPr>
      <dsp:spPr>
        <a:xfrm>
          <a:off x="2730578" y="2370"/>
          <a:ext cx="2194181" cy="109709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Совместные проекты</a:t>
          </a:r>
        </a:p>
      </dsp:txBody>
      <dsp:txXfrm>
        <a:off x="2784134" y="55926"/>
        <a:ext cx="2087069" cy="989978"/>
      </dsp:txXfrm>
    </dsp:sp>
    <dsp:sp modelId="{79FEF2AD-586B-450F-8CE1-D0918EBCFE4F}">
      <dsp:nvSpPr>
        <dsp:cNvPr id="0" name=""/>
        <dsp:cNvSpPr/>
      </dsp:nvSpPr>
      <dsp:spPr>
        <a:xfrm>
          <a:off x="4632946" y="1384521"/>
          <a:ext cx="2194181" cy="1097090"/>
        </a:xfrm>
        <a:prstGeom prst="roundRect">
          <a:avLst/>
        </a:prstGeom>
        <a:solidFill>
          <a:schemeClr val="accent4">
            <a:shade val="50000"/>
            <a:hueOff val="195940"/>
            <a:satOff val="-35514"/>
            <a:lumOff val="228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Обсуждение успехов и ошибок</a:t>
          </a:r>
        </a:p>
      </dsp:txBody>
      <dsp:txXfrm>
        <a:off x="4686502" y="1438077"/>
        <a:ext cx="2087069" cy="989978"/>
      </dsp:txXfrm>
    </dsp:sp>
    <dsp:sp modelId="{E48C6AE1-72E6-4B32-A8B3-614E98A48FEE}">
      <dsp:nvSpPr>
        <dsp:cNvPr id="0" name=""/>
        <dsp:cNvSpPr/>
      </dsp:nvSpPr>
      <dsp:spPr>
        <a:xfrm>
          <a:off x="3906306" y="3620888"/>
          <a:ext cx="2194181" cy="1097090"/>
        </a:xfrm>
        <a:prstGeom prst="roundRect">
          <a:avLst/>
        </a:prstGeom>
        <a:solidFill>
          <a:schemeClr val="accent4">
            <a:shade val="50000"/>
            <a:hueOff val="391881"/>
            <a:satOff val="-71028"/>
            <a:lumOff val="45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Наставничество</a:t>
          </a:r>
        </a:p>
      </dsp:txBody>
      <dsp:txXfrm>
        <a:off x="3959862" y="3674444"/>
        <a:ext cx="2087069" cy="989978"/>
      </dsp:txXfrm>
    </dsp:sp>
    <dsp:sp modelId="{CE5479E3-1BF0-4DF1-96C8-312A7CDDC795}">
      <dsp:nvSpPr>
        <dsp:cNvPr id="0" name=""/>
        <dsp:cNvSpPr/>
      </dsp:nvSpPr>
      <dsp:spPr>
        <a:xfrm>
          <a:off x="1554850" y="3620888"/>
          <a:ext cx="2194181" cy="1097090"/>
        </a:xfrm>
        <a:prstGeom prst="roundRect">
          <a:avLst/>
        </a:prstGeom>
        <a:solidFill>
          <a:schemeClr val="accent4">
            <a:shade val="50000"/>
            <a:hueOff val="391881"/>
            <a:satOff val="-71028"/>
            <a:lumOff val="45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Создание совместных целей</a:t>
          </a:r>
        </a:p>
      </dsp:txBody>
      <dsp:txXfrm>
        <a:off x="1608406" y="3674444"/>
        <a:ext cx="2087069" cy="989978"/>
      </dsp:txXfrm>
    </dsp:sp>
    <dsp:sp modelId="{B845141C-B7A0-4D49-AF16-CC00BFD5D859}">
      <dsp:nvSpPr>
        <dsp:cNvPr id="0" name=""/>
        <dsp:cNvSpPr/>
      </dsp:nvSpPr>
      <dsp:spPr>
        <a:xfrm>
          <a:off x="828211" y="1384521"/>
          <a:ext cx="2194181" cy="1097090"/>
        </a:xfrm>
        <a:prstGeom prst="roundRect">
          <a:avLst/>
        </a:prstGeom>
        <a:solidFill>
          <a:schemeClr val="accent4">
            <a:shade val="50000"/>
            <a:hueOff val="195940"/>
            <a:satOff val="-35514"/>
            <a:lumOff val="228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Празднование достижений</a:t>
          </a:r>
        </a:p>
      </dsp:txBody>
      <dsp:txXfrm>
        <a:off x="881767" y="1438077"/>
        <a:ext cx="2087069" cy="9899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59456-1847-4F39-AFC9-F4B901B7A1B3}">
      <dsp:nvSpPr>
        <dsp:cNvPr id="0" name=""/>
        <dsp:cNvSpPr/>
      </dsp:nvSpPr>
      <dsp:spPr>
        <a:xfrm>
          <a:off x="0" y="507493"/>
          <a:ext cx="735053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9AE0-8B08-4A2B-8C32-FF292076F904}">
      <dsp:nvSpPr>
        <dsp:cNvPr id="0" name=""/>
        <dsp:cNvSpPr/>
      </dsp:nvSpPr>
      <dsp:spPr>
        <a:xfrm>
          <a:off x="367526" y="13086"/>
          <a:ext cx="5145377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сильного рабочего пространства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" y="59200"/>
        <a:ext cx="5053149" cy="852412"/>
      </dsp:txXfrm>
    </dsp:sp>
    <dsp:sp modelId="{869C58BE-E9D7-4C9A-BBF8-772F7D2D42E4}">
      <dsp:nvSpPr>
        <dsp:cNvPr id="0" name=""/>
        <dsp:cNvSpPr/>
      </dsp:nvSpPr>
      <dsp:spPr>
        <a:xfrm>
          <a:off x="0" y="1936926"/>
          <a:ext cx="735053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769911"/>
              <a:satOff val="-50000"/>
              <a:lumOff val="20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F7A58-D7D2-44D2-AA01-9E11AB16E8DE}">
      <dsp:nvSpPr>
        <dsp:cNvPr id="0" name=""/>
        <dsp:cNvSpPr/>
      </dsp:nvSpPr>
      <dsp:spPr>
        <a:xfrm>
          <a:off x="367526" y="1464606"/>
          <a:ext cx="5145377" cy="944640"/>
        </a:xfrm>
        <a:prstGeom prst="roundRect">
          <a:avLst/>
        </a:prstGeom>
        <a:solidFill>
          <a:schemeClr val="accent4">
            <a:hueOff val="-6769911"/>
            <a:satOff val="-50000"/>
            <a:lumOff val="2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координированного рабочего пространства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" y="1510720"/>
        <a:ext cx="5053149" cy="852412"/>
      </dsp:txXfrm>
    </dsp:sp>
    <dsp:sp modelId="{9BA12742-1A97-4493-A129-E229ACDEC022}">
      <dsp:nvSpPr>
        <dsp:cNvPr id="0" name=""/>
        <dsp:cNvSpPr/>
      </dsp:nvSpPr>
      <dsp:spPr>
        <a:xfrm>
          <a:off x="0" y="3388446"/>
          <a:ext cx="735053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539823"/>
              <a:satOff val="-100000"/>
              <a:lumOff val="4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68932-116C-4AF4-86FC-C7D3CF782B81}">
      <dsp:nvSpPr>
        <dsp:cNvPr id="0" name=""/>
        <dsp:cNvSpPr/>
      </dsp:nvSpPr>
      <dsp:spPr>
        <a:xfrm>
          <a:off x="367526" y="2916126"/>
          <a:ext cx="5145377" cy="944640"/>
        </a:xfrm>
        <a:prstGeom prst="roundRect">
          <a:avLst/>
        </a:prstGeom>
        <a:solidFill>
          <a:schemeClr val="accent4">
            <a:hueOff val="-13539823"/>
            <a:satOff val="-100000"/>
            <a:lumOff val="4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высокоэффективного рабочего пространства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" y="2962240"/>
        <a:ext cx="5053149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400" dirty="0"/>
              <a:t>Организация работы секретаря руководителя: общие аспекты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00331" y="5286073"/>
            <a:ext cx="6694099" cy="277858"/>
          </a:xfrm>
        </p:spPr>
        <p:txBody>
          <a:bodyPr/>
          <a:lstStyle/>
          <a:p>
            <a:r>
              <a:rPr lang="ru-RU" dirty="0"/>
              <a:t>Сергиенко Екатерина Геннадьевна,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0331" y="5346063"/>
            <a:ext cx="6694100" cy="435735"/>
          </a:xfrm>
        </p:spPr>
        <p:txBody>
          <a:bodyPr/>
          <a:lstStyle/>
          <a:p>
            <a:r>
              <a:rPr lang="ru-RU" dirty="0"/>
              <a:t>кандидат экономических наук, доцент кафедры менеджмента и управленческих технологий Ставропольского ГАУ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9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40651AD-1798-474B-9829-ED3931966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000" y="432991"/>
            <a:ext cx="11376000" cy="549275"/>
          </a:xfrm>
        </p:spPr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Общие обязанности секретаря и руководителя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DB0B424-DEB0-47AD-9E9A-083613932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041532"/>
              </p:ext>
            </p:extLst>
          </p:nvPr>
        </p:nvGraphicFramePr>
        <p:xfrm>
          <a:off x="1333880" y="1842597"/>
          <a:ext cx="8262702" cy="47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49E5C05-F882-E2E8-B6C5-0BE857D2E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042773"/>
              </p:ext>
            </p:extLst>
          </p:nvPr>
        </p:nvGraphicFramePr>
        <p:xfrm>
          <a:off x="2036417" y="1638852"/>
          <a:ext cx="7191513" cy="436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252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465408" y="442081"/>
            <a:ext cx="11376000" cy="549275"/>
          </a:xfrm>
        </p:spPr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Общие обязанности секретаря и руководителя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DE8B520-D16F-CB40-96C1-395382DA85EC}"/>
              </a:ext>
            </a:extLst>
          </p:cNvPr>
          <p:cNvSpPr txBox="1">
            <a:spLocks/>
          </p:cNvSpPr>
          <p:nvPr/>
        </p:nvSpPr>
        <p:spPr>
          <a:xfrm>
            <a:off x="7036353" y="1712324"/>
            <a:ext cx="4476355" cy="4154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 роли — секретаря и руководителя — взаимосвязаны и дополняют друг друга. Эффективное сотрудничество между ними способствует улучшению работы всей организации, повышению её эффективности и достижения поставленных целей. А общие функции помогают им найти общий язык и лучше понять друг друга</a:t>
            </a:r>
          </a:p>
        </p:txBody>
      </p:sp>
      <p:pic>
        <p:nvPicPr>
          <p:cNvPr id="1026" name="Picture 2" descr="Эффективный секретарь руководителя">
            <a:extLst>
              <a:ext uri="{FF2B5EF4-FFF2-40B4-BE49-F238E27FC236}">
                <a16:creationId xmlns:a16="http://schemas.microsoft.com/office/drawing/2014/main" id="{58EDE9E9-60E7-D114-4C5A-A475E847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5" y="1436982"/>
            <a:ext cx="5880166" cy="47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9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9394E91-EC8B-1CF6-CF3D-2539F59CE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развитие секретаря и руководителя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B92B6-F0EA-2372-350E-C572EF44E6BD}"/>
              </a:ext>
            </a:extLst>
          </p:cNvPr>
          <p:cNvSpPr txBox="1"/>
          <p:nvPr/>
        </p:nvSpPr>
        <p:spPr>
          <a:xfrm>
            <a:off x="5764697" y="1780208"/>
            <a:ext cx="5879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секретаря и руководителя – это всесторонний процесс, требующий систематического улучшения не только своих основных управленческих и административных навыков, но и мягких навыков, таких как навыки коммуникации, организации и решения проблем.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секретарь охватывает много ролей и обязанностей, которые требуют широкого набора навыков и компетенций</a:t>
            </a:r>
          </a:p>
        </p:txBody>
      </p:sp>
      <p:pic>
        <p:nvPicPr>
          <p:cNvPr id="6" name="Рисунок 5" descr="Голова с шестеренками">
            <a:extLst>
              <a:ext uri="{FF2B5EF4-FFF2-40B4-BE49-F238E27FC236}">
                <a16:creationId xmlns:a16="http://schemas.microsoft.com/office/drawing/2014/main" id="{337D6EE3-2EDA-A8AF-F2D5-34594C19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65" y="2040835"/>
            <a:ext cx="1524000" cy="1524000"/>
          </a:xfrm>
          <a:prstGeom prst="rect">
            <a:avLst/>
          </a:prstGeom>
        </p:spPr>
      </p:pic>
      <p:pic>
        <p:nvPicPr>
          <p:cNvPr id="8" name="Рисунок 7" descr="Вопросы">
            <a:extLst>
              <a:ext uri="{FF2B5EF4-FFF2-40B4-BE49-F238E27FC236}">
                <a16:creationId xmlns:a16="http://schemas.microsoft.com/office/drawing/2014/main" id="{3B6F117E-CFB3-1AF4-F237-0FAE99A94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41374" y="3691833"/>
            <a:ext cx="1847575" cy="18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9701F-9F2E-C881-6F78-B64536FDB1AC}"/>
              </a:ext>
            </a:extLst>
          </p:cNvPr>
          <p:cNvSpPr txBox="1"/>
          <p:nvPr/>
        </p:nvSpPr>
        <p:spPr>
          <a:xfrm>
            <a:off x="229361" y="669051"/>
            <a:ext cx="11284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развитие секретаря и руководителя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1069EE0-F783-C677-6B7D-761477788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692024"/>
              </p:ext>
            </p:extLst>
          </p:nvPr>
        </p:nvGraphicFramePr>
        <p:xfrm>
          <a:off x="2096634" y="2270796"/>
          <a:ext cx="7998731" cy="417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427A8A-ABFC-34AC-D8CC-C5EDE815607F}"/>
              </a:ext>
            </a:extLst>
          </p:cNvPr>
          <p:cNvSpPr txBox="1"/>
          <p:nvPr/>
        </p:nvSpPr>
        <p:spPr>
          <a:xfrm>
            <a:off x="3103216" y="1581427"/>
            <a:ext cx="7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секретаря </a:t>
            </a:r>
          </a:p>
        </p:txBody>
      </p:sp>
    </p:spTree>
    <p:extLst>
      <p:ext uri="{BB962C8B-B14F-4D97-AF65-F5344CB8AC3E}">
        <p14:creationId xmlns:p14="http://schemas.microsoft.com/office/powerpoint/2010/main" val="324895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30C6F97-22B7-BD41-9B6A-A8C84533A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92941" y="-429865"/>
            <a:ext cx="10679113" cy="2881313"/>
          </a:xfrm>
        </p:spPr>
        <p:txBody>
          <a:bodyPr/>
          <a:lstStyle/>
          <a:p>
            <a:pPr marL="514350" indent="-514350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развитие секретаря и руководителя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AD13E-29BD-3B47-BFA8-A8D2993742DB}"/>
              </a:ext>
            </a:extLst>
          </p:cNvPr>
          <p:cNvSpPr txBox="1">
            <a:spLocks/>
          </p:cNvSpPr>
          <p:nvPr/>
        </p:nvSpPr>
        <p:spPr>
          <a:xfrm>
            <a:off x="636472" y="1429063"/>
            <a:ext cx="9944803" cy="52604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D310682-4215-6204-F8BE-15854C1ED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313887"/>
              </p:ext>
            </p:extLst>
          </p:nvPr>
        </p:nvGraphicFramePr>
        <p:xfrm>
          <a:off x="1869317" y="2639072"/>
          <a:ext cx="8453366" cy="380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23E0B3-F287-5E28-7FD7-A6FC05D40360}"/>
              </a:ext>
            </a:extLst>
          </p:cNvPr>
          <p:cNvSpPr txBox="1"/>
          <p:nvPr/>
        </p:nvSpPr>
        <p:spPr>
          <a:xfrm>
            <a:off x="2343426" y="1616687"/>
            <a:ext cx="7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руководителя </a:t>
            </a:r>
          </a:p>
        </p:txBody>
      </p:sp>
    </p:spTree>
    <p:extLst>
      <p:ext uri="{BB962C8B-B14F-4D97-AF65-F5344CB8AC3E}">
        <p14:creationId xmlns:p14="http://schemas.microsoft.com/office/powerpoint/2010/main" val="137124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7882" y="607876"/>
            <a:ext cx="9656322" cy="652606"/>
          </a:xfrm>
        </p:spPr>
        <p:txBody>
          <a:bodyPr/>
          <a:lstStyle/>
          <a:p>
            <a:pPr marL="514350" indent="-514350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развитие секретаря и руководителя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6DDE85D-73A3-3983-7954-872893BE2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444624"/>
              </p:ext>
            </p:extLst>
          </p:nvPr>
        </p:nvGraphicFramePr>
        <p:xfrm>
          <a:off x="2220182" y="2211185"/>
          <a:ext cx="7364393" cy="435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FBAA96-E457-1A86-0EEA-C3D045C9663C}"/>
              </a:ext>
            </a:extLst>
          </p:cNvPr>
          <p:cNvSpPr txBox="1"/>
          <p:nvPr/>
        </p:nvSpPr>
        <p:spPr>
          <a:xfrm>
            <a:off x="3238148" y="1544641"/>
            <a:ext cx="649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Совместное развитие секретаря 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53049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A4475-FB34-75ED-4EBD-5D8656205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4A3756-5194-986D-B6B4-E152E8E3B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82" y="607876"/>
            <a:ext cx="9656322" cy="652606"/>
          </a:xfrm>
        </p:spPr>
        <p:txBody>
          <a:bodyPr/>
          <a:lstStyle/>
          <a:p>
            <a:pPr marL="514350" indent="-514350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развитие секретаря и руководителя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A83DF1D-FADE-2AA1-B33B-6F55F3599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538485"/>
              </p:ext>
            </p:extLst>
          </p:nvPr>
        </p:nvGraphicFramePr>
        <p:xfrm>
          <a:off x="2032000" y="1417983"/>
          <a:ext cx="7655339" cy="472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11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01293BB-3C38-C042-BED2-61FDE85601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Польза эффективного взаимодействия и рекомендации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548C3-E312-9849-92E8-7CF4B834269D}"/>
              </a:ext>
            </a:extLst>
          </p:cNvPr>
          <p:cNvSpPr txBox="1">
            <a:spLocks/>
          </p:cNvSpPr>
          <p:nvPr/>
        </p:nvSpPr>
        <p:spPr>
          <a:xfrm>
            <a:off x="548270" y="1387145"/>
            <a:ext cx="9118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061F1B7E-B3D1-8B35-3E15-43CB13711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721856"/>
              </p:ext>
            </p:extLst>
          </p:nvPr>
        </p:nvGraphicFramePr>
        <p:xfrm>
          <a:off x="2055603" y="1660755"/>
          <a:ext cx="7350539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04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59949" y="676812"/>
            <a:ext cx="9265942" cy="652606"/>
          </a:xfrm>
        </p:spPr>
        <p:txBody>
          <a:bodyPr/>
          <a:lstStyle/>
          <a:p>
            <a:pPr algn="just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Польза эффективного взаимодействия и рекомендации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89E57-ABEB-C2E7-4295-16B193A6F66F}"/>
              </a:ext>
            </a:extLst>
          </p:cNvPr>
          <p:cNvSpPr txBox="1"/>
          <p:nvPr/>
        </p:nvSpPr>
        <p:spPr>
          <a:xfrm>
            <a:off x="980941" y="1744914"/>
            <a:ext cx="4580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взаимодействие между секретарем и руководителем помогает в решении сложных проблем, управлении временем и ресурсами, координации работы различных отделов и эффективной коммуникации внутри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конечном итоге, это оказывает положительное влияние на всю организацию и ее успех на рынке</a:t>
            </a:r>
          </a:p>
        </p:txBody>
      </p:sp>
      <p:pic>
        <p:nvPicPr>
          <p:cNvPr id="9" name="Рисунок 8" descr="Человек с идеей">
            <a:extLst>
              <a:ext uri="{FF2B5EF4-FFF2-40B4-BE49-F238E27FC236}">
                <a16:creationId xmlns:a16="http://schemas.microsoft.com/office/drawing/2014/main" id="{1C3B98BC-F710-C8C9-5FCD-DA9C92790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313" y="1995556"/>
            <a:ext cx="1791253" cy="1791253"/>
          </a:xfrm>
          <a:prstGeom prst="rect">
            <a:avLst/>
          </a:prstGeom>
        </p:spPr>
      </p:pic>
      <p:pic>
        <p:nvPicPr>
          <p:cNvPr id="11" name="Рисунок 10" descr="Академическая шапочка">
            <a:extLst>
              <a:ext uri="{FF2B5EF4-FFF2-40B4-BE49-F238E27FC236}">
                <a16:creationId xmlns:a16="http://schemas.microsoft.com/office/drawing/2014/main" id="{341AFC7F-4B01-F267-9040-69836CC33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0226" y="4336168"/>
            <a:ext cx="1379331" cy="1379331"/>
          </a:xfrm>
          <a:prstGeom prst="rect">
            <a:avLst/>
          </a:prstGeom>
        </p:spPr>
      </p:pic>
      <p:pic>
        <p:nvPicPr>
          <p:cNvPr id="13" name="Рисунок 12" descr="Аудитория">
            <a:extLst>
              <a:ext uri="{FF2B5EF4-FFF2-40B4-BE49-F238E27FC236}">
                <a16:creationId xmlns:a16="http://schemas.microsoft.com/office/drawing/2014/main" id="{A9439887-49AA-E140-E76B-CC5702C9D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9453" y="4007072"/>
            <a:ext cx="1708980" cy="1708980"/>
          </a:xfrm>
          <a:prstGeom prst="rect">
            <a:avLst/>
          </a:prstGeom>
        </p:spPr>
      </p:pic>
      <p:pic>
        <p:nvPicPr>
          <p:cNvPr id="15" name="Рисунок 14" descr="Открытая книга">
            <a:extLst>
              <a:ext uri="{FF2B5EF4-FFF2-40B4-BE49-F238E27FC236}">
                <a16:creationId xmlns:a16="http://schemas.microsoft.com/office/drawing/2014/main" id="{91D11E32-F7AE-F995-9FF0-A879DA60E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3481" y="2128077"/>
            <a:ext cx="1300923" cy="13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4777" y="565240"/>
            <a:ext cx="9243048" cy="652606"/>
          </a:xfrm>
        </p:spPr>
        <p:txBody>
          <a:bodyPr/>
          <a:lstStyle/>
          <a:p>
            <a:pPr algn="just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Польза эффективного взаимодействия и рекомендации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CCACD-21EE-B8A2-F331-FE915338EF44}"/>
              </a:ext>
            </a:extLst>
          </p:cNvPr>
          <p:cNvSpPr txBox="1"/>
          <p:nvPr/>
        </p:nvSpPr>
        <p:spPr>
          <a:xfrm>
            <a:off x="1077843" y="1802291"/>
            <a:ext cx="4549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должны признавать эту роль и обеспечивать поддержку и ресурсы, необходимые для выполнения этих обязанностей на высоком уровне.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обеспечивать секретарям подходящее обучение и профессиональное развитие, чтобы они могли продолжать играть эту важную роль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6DEDF-07BF-6106-7463-E3F95D51A20B}"/>
              </a:ext>
            </a:extLst>
          </p:cNvPr>
          <p:cNvSpPr txBox="1"/>
          <p:nvPr/>
        </p:nvSpPr>
        <p:spPr>
          <a:xfrm>
            <a:off x="6409113" y="1802291"/>
            <a:ext cx="5023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важно поощрять открытое и честное общение между секретарем и руководством, чтобы обеспечить эффективное и эффективное взаимодействие.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секретари играют важную роль в соблюдении корпоративной культуры и политики, и они должны быть вовлечены в обсуждения и принятие решений, касающихся этих важных областей</a:t>
            </a:r>
          </a:p>
        </p:txBody>
      </p:sp>
      <p:pic>
        <p:nvPicPr>
          <p:cNvPr id="8" name="Рисунок 7" descr="Блок-схема">
            <a:extLst>
              <a:ext uri="{FF2B5EF4-FFF2-40B4-BE49-F238E27FC236}">
                <a16:creationId xmlns:a16="http://schemas.microsoft.com/office/drawing/2014/main" id="{1191F77B-5FD9-54C2-4228-888DAD35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094" y="4343586"/>
            <a:ext cx="1949174" cy="1949174"/>
          </a:xfrm>
          <a:prstGeom prst="rect">
            <a:avLst/>
          </a:prstGeom>
        </p:spPr>
      </p:pic>
      <p:pic>
        <p:nvPicPr>
          <p:cNvPr id="10" name="Рисунок 9" descr="Ежедневник">
            <a:extLst>
              <a:ext uri="{FF2B5EF4-FFF2-40B4-BE49-F238E27FC236}">
                <a16:creationId xmlns:a16="http://schemas.microsoft.com/office/drawing/2014/main" id="{D00FE806-6047-C56D-BD7A-ADEF5412E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8287" y="4435799"/>
            <a:ext cx="1764748" cy="17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EC7364A-DC61-85EA-BEB9-BA6B78803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секретаря и руководителя, основные понятия</a:t>
            </a:r>
          </a:p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обязанности секретаря и руководителя</a:t>
            </a:r>
          </a:p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секретаря и руководителя</a:t>
            </a:r>
          </a:p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эффективного взаимодействия и рекомендации </a:t>
            </a:r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2B32F74-2794-4C8F-8CA2-9C47076B86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40" y="319313"/>
            <a:ext cx="11376000" cy="549275"/>
          </a:xfrm>
        </p:spPr>
        <p:txBody>
          <a:bodyPr/>
          <a:lstStyle/>
          <a:p>
            <a:endParaRPr lang="ru-RU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секретаря и руководителя, основные понятия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B165A3-9AA5-B147-82F3-E3EA4CA7C7A3}"/>
              </a:ext>
            </a:extLst>
          </p:cNvPr>
          <p:cNvSpPr/>
          <p:nvPr/>
        </p:nvSpPr>
        <p:spPr>
          <a:xfrm>
            <a:off x="4146759" y="1391682"/>
            <a:ext cx="75645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секретарь – это квалифицированный специалист со специальным образованием, аккуратный, грамотный, умеющий коммуницировать с людьми, иначе говоря, настоящий помощник руководителя, его правая рука.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— это человек, который отвечает за эффективность компании или отдела. Его основная задача управлять людьми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6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A7C39B-FB1A-D641-A480-4C233BD229AF}"/>
              </a:ext>
            </a:extLst>
          </p:cNvPr>
          <p:cNvSpPr/>
          <p:nvPr/>
        </p:nvSpPr>
        <p:spPr>
          <a:xfrm>
            <a:off x="487198" y="628208"/>
            <a:ext cx="939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секретаря и руководителя, основные понятия</a:t>
            </a:r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0"/>
          </p:nvPr>
        </p:nvSpPr>
        <p:spPr>
          <a:xfrm>
            <a:off x="572528" y="2323097"/>
            <a:ext cx="5204818" cy="288131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играет критически важную роль в структуре любой организации, выступая в качестве центрального узла коммуникации и координации деятельности. Эта роль включает в себя широкий спектр обязанностей и требует от секретаря значительного профессионализма и высокого уровня организационных навыков</a:t>
            </a:r>
          </a:p>
        </p:txBody>
      </p:sp>
      <p:pic>
        <p:nvPicPr>
          <p:cNvPr id="9" name="Рисунок 8" descr="Мозговой штурм группы">
            <a:extLst>
              <a:ext uri="{FF2B5EF4-FFF2-40B4-BE49-F238E27FC236}">
                <a16:creationId xmlns:a16="http://schemas.microsoft.com/office/drawing/2014/main" id="{D196821A-FB6B-5858-3B2C-01877D06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475947"/>
            <a:ext cx="2575615" cy="2575615"/>
          </a:xfrm>
          <a:prstGeom prst="rect">
            <a:avLst/>
          </a:prstGeom>
        </p:spPr>
      </p:pic>
      <p:pic>
        <p:nvPicPr>
          <p:cNvPr id="13" name="Рисунок 12" descr="Подключения">
            <a:extLst>
              <a:ext uri="{FF2B5EF4-FFF2-40B4-BE49-F238E27FC236}">
                <a16:creationId xmlns:a16="http://schemas.microsoft.com/office/drawing/2014/main" id="{91CF3080-7D2F-3AFF-0D41-B3A36FEE8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38365" y="2905537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7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318D-13E2-4956-74F6-D478316D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6B072F-14BF-CFC9-11AD-E3E486F415DD}"/>
              </a:ext>
            </a:extLst>
          </p:cNvPr>
          <p:cNvSpPr/>
          <p:nvPr/>
        </p:nvSpPr>
        <p:spPr>
          <a:xfrm>
            <a:off x="487198" y="628208"/>
            <a:ext cx="939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секретаря и руководителя, основные понятия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AC3FA046-68F5-0048-C46C-9DA31E8B5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28" y="2323097"/>
            <a:ext cx="5204818" cy="288131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является ключевой фигурой в структуре любой организации. Это лицо, ответственное за стратегическое планирование, управление ресурсами и принятие решений, направленных на достижение целей организации.</a:t>
            </a:r>
          </a:p>
        </p:txBody>
      </p:sp>
      <p:pic>
        <p:nvPicPr>
          <p:cNvPr id="9" name="Рисунок 8" descr="Презентация с круговой диаграммой">
            <a:extLst>
              <a:ext uri="{FF2B5EF4-FFF2-40B4-BE49-F238E27FC236}">
                <a16:creationId xmlns:a16="http://schemas.microsoft.com/office/drawing/2014/main" id="{49D9BEB3-0DE4-8962-409F-7C3E10B0D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2475947"/>
            <a:ext cx="2575615" cy="2575615"/>
          </a:xfrm>
          <a:prstGeom prst="rect">
            <a:avLst/>
          </a:prstGeom>
        </p:spPr>
      </p:pic>
      <p:pic>
        <p:nvPicPr>
          <p:cNvPr id="13" name="Рисунок 12" descr="Аудитория">
            <a:extLst>
              <a:ext uri="{FF2B5EF4-FFF2-40B4-BE49-F238E27FC236}">
                <a16:creationId xmlns:a16="http://schemas.microsoft.com/office/drawing/2014/main" id="{1CC5DCAF-583C-0E75-1DBE-F63A6C8D2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38365" y="2905537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9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6F5167-88F4-8DF6-0BDB-45F46E8E8517}"/>
              </a:ext>
            </a:extLst>
          </p:cNvPr>
          <p:cNvSpPr txBox="1"/>
          <p:nvPr/>
        </p:nvSpPr>
        <p:spPr>
          <a:xfrm>
            <a:off x="446156" y="684695"/>
            <a:ext cx="10401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обязанности секретаря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DAADF63-3160-1B41-D765-21B8CE47C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978246"/>
              </p:ext>
            </p:extLst>
          </p:nvPr>
        </p:nvGraphicFramePr>
        <p:xfrm>
          <a:off x="2810334" y="1700358"/>
          <a:ext cx="6915886" cy="45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Шестеренки">
            <a:extLst>
              <a:ext uri="{FF2B5EF4-FFF2-40B4-BE49-F238E27FC236}">
                <a16:creationId xmlns:a16="http://schemas.microsoft.com/office/drawing/2014/main" id="{A20132AA-B054-8215-CC6E-ACFDE51707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671" y="2129423"/>
            <a:ext cx="1453322" cy="1453322"/>
          </a:xfrm>
          <a:prstGeom prst="rect">
            <a:avLst/>
          </a:prstGeom>
        </p:spPr>
      </p:pic>
      <p:pic>
        <p:nvPicPr>
          <p:cNvPr id="13" name="Рисунок 12" descr="Секундомер">
            <a:extLst>
              <a:ext uri="{FF2B5EF4-FFF2-40B4-BE49-F238E27FC236}">
                <a16:creationId xmlns:a16="http://schemas.microsoft.com/office/drawing/2014/main" id="{7BA127BF-9707-0819-088A-54D13DF42C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0671" y="4359044"/>
            <a:ext cx="1273312" cy="1196660"/>
          </a:xfrm>
          <a:prstGeom prst="rect">
            <a:avLst/>
          </a:prstGeom>
        </p:spPr>
      </p:pic>
      <p:pic>
        <p:nvPicPr>
          <p:cNvPr id="15" name="Рисунок 14" descr="Знак одобрения">
            <a:extLst>
              <a:ext uri="{FF2B5EF4-FFF2-40B4-BE49-F238E27FC236}">
                <a16:creationId xmlns:a16="http://schemas.microsoft.com/office/drawing/2014/main" id="{FC5AF7CE-276F-9E99-4EB1-6BEFED34C7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02571" y="4639365"/>
            <a:ext cx="1131955" cy="1131955"/>
          </a:xfrm>
          <a:prstGeom prst="rect">
            <a:avLst/>
          </a:prstGeom>
        </p:spPr>
      </p:pic>
      <p:pic>
        <p:nvPicPr>
          <p:cNvPr id="17" name="Рисунок 16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61D7BE60-0797-F974-F017-9596F7718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0174" y="2382319"/>
            <a:ext cx="1200426" cy="12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6079" y="389952"/>
            <a:ext cx="9185492" cy="1193522"/>
          </a:xfrm>
        </p:spPr>
        <p:txBody>
          <a:bodyPr/>
          <a:lstStyle/>
          <a:p>
            <a:pPr algn="l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обязанности секретаря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6C6D740-2CFE-12D8-B699-9032D02E2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952171"/>
              </p:ext>
            </p:extLst>
          </p:nvPr>
        </p:nvGraphicFramePr>
        <p:xfrm>
          <a:off x="4680065" y="1583474"/>
          <a:ext cx="7398328" cy="495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6F20C8-A7B9-E5F1-CF54-998F1DA65082}"/>
              </a:ext>
            </a:extLst>
          </p:cNvPr>
          <p:cNvSpPr txBox="1"/>
          <p:nvPr/>
        </p:nvSpPr>
        <p:spPr>
          <a:xfrm>
            <a:off x="624229" y="2770529"/>
            <a:ext cx="445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играет важную роль в поддержании плавности и эффективности операций организации. Он действуют как первое лицо компании, общаясь с внешними 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69258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0" y="866961"/>
            <a:ext cx="11376000" cy="54927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9F5363-27DB-C74D-A0C4-44F3C46828E8}"/>
              </a:ext>
            </a:extLst>
          </p:cNvPr>
          <p:cNvSpPr txBox="1">
            <a:spLocks/>
          </p:cNvSpPr>
          <p:nvPr/>
        </p:nvSpPr>
        <p:spPr>
          <a:xfrm>
            <a:off x="-16481" y="478816"/>
            <a:ext cx="807821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Функции и обязанности руководителя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5F034-0A14-914D-ADF0-68C030051F18}"/>
              </a:ext>
            </a:extLst>
          </p:cNvPr>
          <p:cNvSpPr txBox="1"/>
          <p:nvPr/>
        </p:nvSpPr>
        <p:spPr>
          <a:xfrm>
            <a:off x="911864" y="1738115"/>
            <a:ext cx="5570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ответственен за обеспечение эффективности бизнес-процессов, управление рисками и реализацию стратегических инициатив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﻿﻿Определение и формулирование целей организации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﻿﻿Разработка стратегии их достижения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﻿﻿Координация и управление командами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﻿﻿Принятие решений, касающихся распределения ресурсов.</a:t>
            </a:r>
          </a:p>
        </p:txBody>
      </p:sp>
      <p:pic>
        <p:nvPicPr>
          <p:cNvPr id="6" name="Рисунок 5" descr="Рубль">
            <a:extLst>
              <a:ext uri="{FF2B5EF4-FFF2-40B4-BE49-F238E27FC236}">
                <a16:creationId xmlns:a16="http://schemas.microsoft.com/office/drawing/2014/main" id="{F2ED166E-D757-D62E-03E8-A6BCA0B9B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3825" y="1920340"/>
            <a:ext cx="1529522" cy="1529522"/>
          </a:xfrm>
          <a:prstGeom prst="rect">
            <a:avLst/>
          </a:prstGeom>
        </p:spPr>
      </p:pic>
      <p:pic>
        <p:nvPicPr>
          <p:cNvPr id="14" name="Рисунок 13" descr="Увеличить">
            <a:extLst>
              <a:ext uri="{FF2B5EF4-FFF2-40B4-BE49-F238E27FC236}">
                <a16:creationId xmlns:a16="http://schemas.microsoft.com/office/drawing/2014/main" id="{7DC70354-4A2D-61CA-1A3D-E2C5C849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2520" y="1870645"/>
            <a:ext cx="1579217" cy="1579217"/>
          </a:xfrm>
          <a:prstGeom prst="rect">
            <a:avLst/>
          </a:prstGeom>
        </p:spPr>
      </p:pic>
      <p:pic>
        <p:nvPicPr>
          <p:cNvPr id="16" name="Рисунок 15" descr="Расширение бизнеса">
            <a:extLst>
              <a:ext uri="{FF2B5EF4-FFF2-40B4-BE49-F238E27FC236}">
                <a16:creationId xmlns:a16="http://schemas.microsoft.com/office/drawing/2014/main" id="{0DA91433-7967-C413-6BA1-21731760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0399" y="4195417"/>
            <a:ext cx="1437861" cy="14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E3225C9-603D-463A-A5D0-BBB0A56B91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186723" y="497648"/>
            <a:ext cx="11376000" cy="549275"/>
          </a:xfrm>
        </p:spPr>
        <p:txBody>
          <a:bodyPr/>
          <a:lstStyle/>
          <a:p>
            <a:pPr algn="ctr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Функции и обязанности руководителя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D39FB51-C558-F140-9828-263281EE08C7}"/>
              </a:ext>
            </a:extLst>
          </p:cNvPr>
          <p:cNvSpPr txBox="1">
            <a:spLocks/>
          </p:cNvSpPr>
          <p:nvPr/>
        </p:nvSpPr>
        <p:spPr>
          <a:xfrm>
            <a:off x="564163" y="1816547"/>
            <a:ext cx="5396063" cy="4351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играет важную роль в формировании корпоративной культуры и культуры взаимодействия в организации. Через свое поведение, коммуникацию и принятие решений руководитель устанавливает тон и нормы, которые формируют общую атмосферу и ожидания. В целом, роль руководителя в организационной структуре огромна</a:t>
            </a:r>
          </a:p>
        </p:txBody>
      </p:sp>
      <p:pic>
        <p:nvPicPr>
          <p:cNvPr id="7" name="Рисунок 6" descr="Презентация с контрольным списком (справа налево)">
            <a:extLst>
              <a:ext uri="{FF2B5EF4-FFF2-40B4-BE49-F238E27FC236}">
                <a16:creationId xmlns:a16="http://schemas.microsoft.com/office/drawing/2014/main" id="{01DF6CF8-994E-44FD-2C29-118E838F5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0416" y="3992216"/>
            <a:ext cx="1818861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9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735</Words>
  <Application>Microsoft Office PowerPoint</Application>
  <PresentationFormat>Широкоэкранный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Яна Мовсесян</cp:lastModifiedBy>
  <cp:revision>116</cp:revision>
  <dcterms:created xsi:type="dcterms:W3CDTF">2021-11-18T06:01:37Z</dcterms:created>
  <dcterms:modified xsi:type="dcterms:W3CDTF">2024-11-15T03:56:53Z</dcterms:modified>
</cp:coreProperties>
</file>